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modernComment_121_55D81AC2.xml" ContentType="application/vnd.ms-powerpoint.comment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6"/>
  </p:notesMasterIdLst>
  <p:sldIdLst>
    <p:sldId id="273" r:id="rId5"/>
    <p:sldId id="278" r:id="rId6"/>
    <p:sldId id="279" r:id="rId7"/>
    <p:sldId id="280" r:id="rId8"/>
    <p:sldId id="282" r:id="rId9"/>
    <p:sldId id="283" r:id="rId10"/>
    <p:sldId id="299" r:id="rId11"/>
    <p:sldId id="286" r:id="rId12"/>
    <p:sldId id="287" r:id="rId13"/>
    <p:sldId id="288" r:id="rId14"/>
    <p:sldId id="301" r:id="rId15"/>
    <p:sldId id="293" r:id="rId16"/>
    <p:sldId id="294" r:id="rId17"/>
    <p:sldId id="300" r:id="rId18"/>
    <p:sldId id="291" r:id="rId19"/>
    <p:sldId id="302" r:id="rId20"/>
    <p:sldId id="303" r:id="rId21"/>
    <p:sldId id="304" r:id="rId22"/>
    <p:sldId id="289" r:id="rId23"/>
    <p:sldId id="296" r:id="rId24"/>
    <p:sldId id="297"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6EC4B17-2C0A-E18D-92C3-8CB043491FF2}" name="Marcella Bonanomi" initials="MB" userId="S::marcella.bonanomi@lisboncouncil.net::110bebc3-a253-4c5c-a491-0384021a4c7a"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BA5DE"/>
    <a:srgbClr val="3F3368"/>
    <a:srgbClr val="56C9F2"/>
    <a:srgbClr val="424242"/>
    <a:srgbClr val="FFFFFF"/>
    <a:srgbClr val="08A0BA"/>
    <a:srgbClr val="0493B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D57D7F4-E433-53D6-6489-B85F280EB462}" v="212" dt="2025-01-31T08:55:34.64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6" d="100"/>
          <a:sy n="66" d="100"/>
        </p:scale>
        <p:origin x="418" y="2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cella Bonanomi" userId="S::marcella.bonanomi@lisboncouncil.net::110bebc3-a253-4c5c-a491-0384021a4c7a" providerId="AD" clId="Web-{1D57D7F4-E433-53D6-6489-B85F280EB462}"/>
    <pc:docChg chg="modSld">
      <pc:chgData name="Marcella Bonanomi" userId="S::marcella.bonanomi@lisboncouncil.net::110bebc3-a253-4c5c-a491-0384021a4c7a" providerId="AD" clId="Web-{1D57D7F4-E433-53D6-6489-B85F280EB462}" dt="2025-01-31T08:55:33.084" v="262" actId="20577"/>
      <pc:docMkLst>
        <pc:docMk/>
      </pc:docMkLst>
      <pc:sldChg chg="delSp modSp">
        <pc:chgData name="Marcella Bonanomi" userId="S::marcella.bonanomi@lisboncouncil.net::110bebc3-a253-4c5c-a491-0384021a4c7a" providerId="AD" clId="Web-{1D57D7F4-E433-53D6-6489-B85F280EB462}" dt="2025-01-31T08:33:35.335" v="8" actId="20577"/>
        <pc:sldMkLst>
          <pc:docMk/>
          <pc:sldMk cId="571109974" sldId="279"/>
        </pc:sldMkLst>
        <pc:spChg chg="mod">
          <ac:chgData name="Marcella Bonanomi" userId="S::marcella.bonanomi@lisboncouncil.net::110bebc3-a253-4c5c-a491-0384021a4c7a" providerId="AD" clId="Web-{1D57D7F4-E433-53D6-6489-B85F280EB462}" dt="2025-01-31T08:33:35.335" v="8" actId="20577"/>
          <ac:spMkLst>
            <pc:docMk/>
            <pc:sldMk cId="571109974" sldId="279"/>
            <ac:spMk id="3" creationId="{39B6BCB4-1832-F24A-8C47-DC2665AD315C}"/>
          </ac:spMkLst>
        </pc:spChg>
        <pc:spChg chg="del mod">
          <ac:chgData name="Marcella Bonanomi" userId="S::marcella.bonanomi@lisboncouncil.net::110bebc3-a253-4c5c-a491-0384021a4c7a" providerId="AD" clId="Web-{1D57D7F4-E433-53D6-6489-B85F280EB462}" dt="2025-01-31T08:32:26.098" v="1"/>
          <ac:spMkLst>
            <pc:docMk/>
            <pc:sldMk cId="571109974" sldId="279"/>
            <ac:spMk id="4" creationId="{ED939929-7AFB-45CF-49E4-D4F0CDCAC2B3}"/>
          </ac:spMkLst>
        </pc:spChg>
        <pc:spChg chg="mod">
          <ac:chgData name="Marcella Bonanomi" userId="S::marcella.bonanomi@lisboncouncil.net::110bebc3-a253-4c5c-a491-0384021a4c7a" providerId="AD" clId="Web-{1D57D7F4-E433-53D6-6489-B85F280EB462}" dt="2025-01-31T08:33:18.647" v="5" actId="1076"/>
          <ac:spMkLst>
            <pc:docMk/>
            <pc:sldMk cId="571109974" sldId="279"/>
            <ac:spMk id="9" creationId="{0C539BE1-9A97-5C2B-E9D7-BA759F75DDE0}"/>
          </ac:spMkLst>
        </pc:spChg>
      </pc:sldChg>
      <pc:sldChg chg="modSp">
        <pc:chgData name="Marcella Bonanomi" userId="S::marcella.bonanomi@lisboncouncil.net::110bebc3-a253-4c5c-a491-0384021a4c7a" providerId="AD" clId="Web-{1D57D7F4-E433-53D6-6489-B85F280EB462}" dt="2025-01-31T08:34:15.727" v="11" actId="1076"/>
        <pc:sldMkLst>
          <pc:docMk/>
          <pc:sldMk cId="3809038009" sldId="280"/>
        </pc:sldMkLst>
        <pc:spChg chg="mod">
          <ac:chgData name="Marcella Bonanomi" userId="S::marcella.bonanomi@lisboncouncil.net::110bebc3-a253-4c5c-a491-0384021a4c7a" providerId="AD" clId="Web-{1D57D7F4-E433-53D6-6489-B85F280EB462}" dt="2025-01-31T08:34:15.727" v="11" actId="1076"/>
          <ac:spMkLst>
            <pc:docMk/>
            <pc:sldMk cId="3809038009" sldId="280"/>
            <ac:spMk id="3" creationId="{2842D053-4E19-C196-F6FA-4AA068E594A7}"/>
          </ac:spMkLst>
        </pc:spChg>
        <pc:graphicFrameChg chg="mod">
          <ac:chgData name="Marcella Bonanomi" userId="S::marcella.bonanomi@lisboncouncil.net::110bebc3-a253-4c5c-a491-0384021a4c7a" providerId="AD" clId="Web-{1D57D7F4-E433-53D6-6489-B85F280EB462}" dt="2025-01-31T08:34:08.180" v="10" actId="1076"/>
          <ac:graphicFrameMkLst>
            <pc:docMk/>
            <pc:sldMk cId="3809038009" sldId="280"/>
            <ac:graphicFrameMk id="7" creationId="{31493AA7-2BDB-38D7-65EC-8CDAFB461895}"/>
          </ac:graphicFrameMkLst>
        </pc:graphicFrameChg>
      </pc:sldChg>
      <pc:sldChg chg="delSp">
        <pc:chgData name="Marcella Bonanomi" userId="S::marcella.bonanomi@lisboncouncil.net::110bebc3-a253-4c5c-a491-0384021a4c7a" providerId="AD" clId="Web-{1D57D7F4-E433-53D6-6489-B85F280EB462}" dt="2025-01-31T08:34:37.821" v="12"/>
        <pc:sldMkLst>
          <pc:docMk/>
          <pc:sldMk cId="906088992" sldId="282"/>
        </pc:sldMkLst>
        <pc:spChg chg="del">
          <ac:chgData name="Marcella Bonanomi" userId="S::marcella.bonanomi@lisboncouncil.net::110bebc3-a253-4c5c-a491-0384021a4c7a" providerId="AD" clId="Web-{1D57D7F4-E433-53D6-6489-B85F280EB462}" dt="2025-01-31T08:34:37.821" v="12"/>
          <ac:spMkLst>
            <pc:docMk/>
            <pc:sldMk cId="906088992" sldId="282"/>
            <ac:spMk id="4" creationId="{77645186-9DDE-7B85-40C5-C59D4321F917}"/>
          </ac:spMkLst>
        </pc:spChg>
      </pc:sldChg>
      <pc:sldChg chg="addSp modSp">
        <pc:chgData name="Marcella Bonanomi" userId="S::marcella.bonanomi@lisboncouncil.net::110bebc3-a253-4c5c-a491-0384021a4c7a" providerId="AD" clId="Web-{1D57D7F4-E433-53D6-6489-B85F280EB462}" dt="2025-01-31T08:38:46.658" v="50" actId="1076"/>
        <pc:sldMkLst>
          <pc:docMk/>
          <pc:sldMk cId="1945695908" sldId="286"/>
        </pc:sldMkLst>
        <pc:spChg chg="mod">
          <ac:chgData name="Marcella Bonanomi" userId="S::marcella.bonanomi@lisboncouncil.net::110bebc3-a253-4c5c-a491-0384021a4c7a" providerId="AD" clId="Web-{1D57D7F4-E433-53D6-6489-B85F280EB462}" dt="2025-01-31T08:38:40.986" v="49" actId="20577"/>
          <ac:spMkLst>
            <pc:docMk/>
            <pc:sldMk cId="1945695908" sldId="286"/>
            <ac:spMk id="3" creationId="{563E60F0-69D6-FD74-0E1B-14717763C892}"/>
          </ac:spMkLst>
        </pc:spChg>
        <pc:spChg chg="add mod">
          <ac:chgData name="Marcella Bonanomi" userId="S::marcella.bonanomi@lisboncouncil.net::110bebc3-a253-4c5c-a491-0384021a4c7a" providerId="AD" clId="Web-{1D57D7F4-E433-53D6-6489-B85F280EB462}" dt="2025-01-31T08:38:46.658" v="50" actId="1076"/>
          <ac:spMkLst>
            <pc:docMk/>
            <pc:sldMk cId="1945695908" sldId="286"/>
            <ac:spMk id="4" creationId="{6BEB69BF-7200-9671-7CE7-9C6BD2AC665F}"/>
          </ac:spMkLst>
        </pc:spChg>
      </pc:sldChg>
      <pc:sldChg chg="addSp modSp">
        <pc:chgData name="Marcella Bonanomi" userId="S::marcella.bonanomi@lisboncouncil.net::110bebc3-a253-4c5c-a491-0384021a4c7a" providerId="AD" clId="Web-{1D57D7F4-E433-53D6-6489-B85F280EB462}" dt="2025-01-31T08:39:06.253" v="54" actId="20577"/>
        <pc:sldMkLst>
          <pc:docMk/>
          <pc:sldMk cId="1573042519" sldId="287"/>
        </pc:sldMkLst>
        <pc:spChg chg="mod">
          <ac:chgData name="Marcella Bonanomi" userId="S::marcella.bonanomi@lisboncouncil.net::110bebc3-a253-4c5c-a491-0384021a4c7a" providerId="AD" clId="Web-{1D57D7F4-E433-53D6-6489-B85F280EB462}" dt="2025-01-31T08:39:06.253" v="54" actId="20577"/>
          <ac:spMkLst>
            <pc:docMk/>
            <pc:sldMk cId="1573042519" sldId="287"/>
            <ac:spMk id="3" creationId="{5E91C74C-BACA-620C-9038-02F15A6BDDBD}"/>
          </ac:spMkLst>
        </pc:spChg>
        <pc:spChg chg="add mod">
          <ac:chgData name="Marcella Bonanomi" userId="S::marcella.bonanomi@lisboncouncil.net::110bebc3-a253-4c5c-a491-0384021a4c7a" providerId="AD" clId="Web-{1D57D7F4-E433-53D6-6489-B85F280EB462}" dt="2025-01-31T08:39:02.315" v="53" actId="1076"/>
          <ac:spMkLst>
            <pc:docMk/>
            <pc:sldMk cId="1573042519" sldId="287"/>
            <ac:spMk id="4" creationId="{194CE700-316A-1365-47B3-7DD50E7A86DA}"/>
          </ac:spMkLst>
        </pc:spChg>
      </pc:sldChg>
      <pc:sldChg chg="modSp">
        <pc:chgData name="Marcella Bonanomi" userId="S::marcella.bonanomi@lisboncouncil.net::110bebc3-a253-4c5c-a491-0384021a4c7a" providerId="AD" clId="Web-{1D57D7F4-E433-53D6-6489-B85F280EB462}" dt="2025-01-31T08:41:50.852" v="65" actId="1076"/>
        <pc:sldMkLst>
          <pc:docMk/>
          <pc:sldMk cId="596180931" sldId="288"/>
        </pc:sldMkLst>
        <pc:spChg chg="mod">
          <ac:chgData name="Marcella Bonanomi" userId="S::marcella.bonanomi@lisboncouncil.net::110bebc3-a253-4c5c-a491-0384021a4c7a" providerId="AD" clId="Web-{1D57D7F4-E433-53D6-6489-B85F280EB462}" dt="2025-01-31T08:41:26.492" v="64" actId="20577"/>
          <ac:spMkLst>
            <pc:docMk/>
            <pc:sldMk cId="596180931" sldId="288"/>
            <ac:spMk id="3" creationId="{F6589430-AA5E-466E-89AC-3285F242D4CC}"/>
          </ac:spMkLst>
        </pc:spChg>
        <pc:spChg chg="mod">
          <ac:chgData name="Marcella Bonanomi" userId="S::marcella.bonanomi@lisboncouncil.net::110bebc3-a253-4c5c-a491-0384021a4c7a" providerId="AD" clId="Web-{1D57D7F4-E433-53D6-6489-B85F280EB462}" dt="2025-01-31T08:41:50.852" v="65" actId="1076"/>
          <ac:spMkLst>
            <pc:docMk/>
            <pc:sldMk cId="596180931" sldId="288"/>
            <ac:spMk id="6" creationId="{BCCEF9F9-AF83-7712-A89E-507DFE1E2B6F}"/>
          </ac:spMkLst>
        </pc:spChg>
      </pc:sldChg>
      <pc:sldChg chg="modSp modCm">
        <pc:chgData name="Marcella Bonanomi" userId="S::marcella.bonanomi@lisboncouncil.net::110bebc3-a253-4c5c-a491-0384021a4c7a" providerId="AD" clId="Web-{1D57D7F4-E433-53D6-6489-B85F280EB462}" dt="2025-01-31T08:55:33.084" v="262" actId="20577"/>
        <pc:sldMkLst>
          <pc:docMk/>
          <pc:sldMk cId="1440225986" sldId="289"/>
        </pc:sldMkLst>
        <pc:spChg chg="mod">
          <ac:chgData name="Marcella Bonanomi" userId="S::marcella.bonanomi@lisboncouncil.net::110bebc3-a253-4c5c-a491-0384021a4c7a" providerId="AD" clId="Web-{1D57D7F4-E433-53D6-6489-B85F280EB462}" dt="2025-01-31T08:55:33.084" v="262" actId="20577"/>
          <ac:spMkLst>
            <pc:docMk/>
            <pc:sldMk cId="1440225986" sldId="289"/>
            <ac:spMk id="3" creationId="{43B4FDBA-EF79-11F9-80AC-1FAE71789F88}"/>
          </ac:spMkLst>
        </pc:spChg>
        <pc:extLst>
          <p:ext xmlns:p="http://schemas.openxmlformats.org/presentationml/2006/main" uri="{D6D511B9-2390-475A-947B-AFAB55BFBCF1}">
            <pc226:cmChg xmlns:pc226="http://schemas.microsoft.com/office/powerpoint/2022/06/main/command" chg="mod">
              <pc226:chgData name="Marcella Bonanomi" userId="S::marcella.bonanomi@lisboncouncil.net::110bebc3-a253-4c5c-a491-0384021a4c7a" providerId="AD" clId="Web-{1D57D7F4-E433-53D6-6489-B85F280EB462}" dt="2025-01-31T08:55:33.084" v="262" actId="20577"/>
              <pc2:cmMkLst xmlns:pc2="http://schemas.microsoft.com/office/powerpoint/2019/9/main/command">
                <pc:docMk/>
                <pc:sldMk cId="1440225986" sldId="289"/>
                <pc2:cmMk id="{C47B0AEA-03EF-4179-9923-DC4CF3EB7BEC}"/>
              </pc2:cmMkLst>
            </pc226:cmChg>
          </p:ext>
        </pc:extLst>
      </pc:sldChg>
      <pc:sldChg chg="modSp">
        <pc:chgData name="Marcella Bonanomi" userId="S::marcella.bonanomi@lisboncouncil.net::110bebc3-a253-4c5c-a491-0384021a4c7a" providerId="AD" clId="Web-{1D57D7F4-E433-53D6-6489-B85F280EB462}" dt="2025-01-31T08:48:42.398" v="191" actId="20577"/>
        <pc:sldMkLst>
          <pc:docMk/>
          <pc:sldMk cId="2466429890" sldId="291"/>
        </pc:sldMkLst>
        <pc:spChg chg="mod">
          <ac:chgData name="Marcella Bonanomi" userId="S::marcella.bonanomi@lisboncouncil.net::110bebc3-a253-4c5c-a491-0384021a4c7a" providerId="AD" clId="Web-{1D57D7F4-E433-53D6-6489-B85F280EB462}" dt="2025-01-31T08:48:42.398" v="191" actId="20577"/>
          <ac:spMkLst>
            <pc:docMk/>
            <pc:sldMk cId="2466429890" sldId="291"/>
            <ac:spMk id="3" creationId="{05E66A8D-054D-8B3D-55C8-78B9E736C889}"/>
          </ac:spMkLst>
        </pc:spChg>
      </pc:sldChg>
      <pc:sldChg chg="modSp">
        <pc:chgData name="Marcella Bonanomi" userId="S::marcella.bonanomi@lisboncouncil.net::110bebc3-a253-4c5c-a491-0384021a4c7a" providerId="AD" clId="Web-{1D57D7F4-E433-53D6-6489-B85F280EB462}" dt="2025-01-31T08:43:15.449" v="72" actId="20577"/>
        <pc:sldMkLst>
          <pc:docMk/>
          <pc:sldMk cId="1040131837" sldId="293"/>
        </pc:sldMkLst>
        <pc:spChg chg="mod">
          <ac:chgData name="Marcella Bonanomi" userId="S::marcella.bonanomi@lisboncouncil.net::110bebc3-a253-4c5c-a491-0384021a4c7a" providerId="AD" clId="Web-{1D57D7F4-E433-53D6-6489-B85F280EB462}" dt="2025-01-31T08:43:15.449" v="72" actId="20577"/>
          <ac:spMkLst>
            <pc:docMk/>
            <pc:sldMk cId="1040131837" sldId="293"/>
            <ac:spMk id="4" creationId="{E4E937E9-8735-8462-D8D7-9BDB005ACD74}"/>
          </ac:spMkLst>
        </pc:spChg>
      </pc:sldChg>
      <pc:sldChg chg="modSp">
        <pc:chgData name="Marcella Bonanomi" userId="S::marcella.bonanomi@lisboncouncil.net::110bebc3-a253-4c5c-a491-0384021a4c7a" providerId="AD" clId="Web-{1D57D7F4-E433-53D6-6489-B85F280EB462}" dt="2025-01-31T08:44:35.046" v="78" actId="20577"/>
        <pc:sldMkLst>
          <pc:docMk/>
          <pc:sldMk cId="1868225756" sldId="294"/>
        </pc:sldMkLst>
        <pc:spChg chg="mod">
          <ac:chgData name="Marcella Bonanomi" userId="S::marcella.bonanomi@lisboncouncil.net::110bebc3-a253-4c5c-a491-0384021a4c7a" providerId="AD" clId="Web-{1D57D7F4-E433-53D6-6489-B85F280EB462}" dt="2025-01-31T08:44:35.046" v="78" actId="20577"/>
          <ac:spMkLst>
            <pc:docMk/>
            <pc:sldMk cId="1868225756" sldId="294"/>
            <ac:spMk id="2" creationId="{0324A0C5-0127-624F-3308-82A5C08D4096}"/>
          </ac:spMkLst>
        </pc:spChg>
        <pc:graphicFrameChg chg="mod modGraphic">
          <ac:chgData name="Marcella Bonanomi" userId="S::marcella.bonanomi@lisboncouncil.net::110bebc3-a253-4c5c-a491-0384021a4c7a" providerId="AD" clId="Web-{1D57D7F4-E433-53D6-6489-B85F280EB462}" dt="2025-01-31T08:44:14.420" v="76"/>
          <ac:graphicFrameMkLst>
            <pc:docMk/>
            <pc:sldMk cId="1868225756" sldId="294"/>
            <ac:graphicFrameMk id="4" creationId="{7818DFE4-568F-EA53-5E74-F9E6539C07FA}"/>
          </ac:graphicFrameMkLst>
        </pc:graphicFrameChg>
      </pc:sldChg>
      <pc:sldChg chg="modSp">
        <pc:chgData name="Marcella Bonanomi" userId="S::marcella.bonanomi@lisboncouncil.net::110bebc3-a253-4c5c-a491-0384021a4c7a" providerId="AD" clId="Web-{1D57D7F4-E433-53D6-6489-B85F280EB462}" dt="2025-01-31T08:45:45.861" v="111" actId="20577"/>
        <pc:sldMkLst>
          <pc:docMk/>
          <pc:sldMk cId="1850345980" sldId="300"/>
        </pc:sldMkLst>
        <pc:spChg chg="mod">
          <ac:chgData name="Marcella Bonanomi" userId="S::marcella.bonanomi@lisboncouncil.net::110bebc3-a253-4c5c-a491-0384021a4c7a" providerId="AD" clId="Web-{1D57D7F4-E433-53D6-6489-B85F280EB462}" dt="2025-01-31T08:45:45.861" v="111" actId="20577"/>
          <ac:spMkLst>
            <pc:docMk/>
            <pc:sldMk cId="1850345980" sldId="300"/>
            <ac:spMk id="2" creationId="{DE3FC284-9557-EE0A-EE75-89EAE29E3C4A}"/>
          </ac:spMkLst>
        </pc:spChg>
        <pc:spChg chg="mod">
          <ac:chgData name="Marcella Bonanomi" userId="S::marcella.bonanomi@lisboncouncil.net::110bebc3-a253-4c5c-a491-0384021a4c7a" providerId="AD" clId="Web-{1D57D7F4-E433-53D6-6489-B85F280EB462}" dt="2025-01-31T08:45:00.984" v="82" actId="1076"/>
          <ac:spMkLst>
            <pc:docMk/>
            <pc:sldMk cId="1850345980" sldId="300"/>
            <ac:spMk id="3" creationId="{835B720C-2D77-C00E-49D3-04185683808A}"/>
          </ac:spMkLst>
        </pc:spChg>
      </pc:sldChg>
    </pc:docChg>
  </pc:docChgLst>
</pc:chgInfo>
</file>

<file path=ppt/comments/modernComment_121_55D81AC2.xml><?xml version="1.0" encoding="utf-8"?>
<p188:cmLst xmlns:a="http://schemas.openxmlformats.org/drawingml/2006/main" xmlns:r="http://schemas.openxmlformats.org/officeDocument/2006/relationships" xmlns:p188="http://schemas.microsoft.com/office/powerpoint/2018/8/main">
  <p188:cm id="{C47B0AEA-03EF-4179-9923-DC4CF3EB7BEC}" authorId="{F6EC4B17-2C0A-E18D-92C3-8CB043491FF2}" created="2025-01-29T14:19:26.032">
    <ac:txMkLst xmlns:ac="http://schemas.microsoft.com/office/drawing/2013/main/command">
      <pc:docMk xmlns:pc="http://schemas.microsoft.com/office/powerpoint/2013/main/command"/>
      <pc:sldMk xmlns:pc="http://schemas.microsoft.com/office/powerpoint/2013/main/command" cId="1440225986" sldId="289"/>
      <ac:spMk id="3" creationId="{43B4FDBA-EF79-11F9-80AC-1FAE71789F88}"/>
      <ac:txMk cp="332" len="156">
        <ac:context len="490" hash="3135202869"/>
      </ac:txMk>
    </ac:txMkLst>
    <p188:pos x="8545975" y="3386338"/>
    <p188:txBody>
      <a:bodyPr/>
      <a:lstStyle/>
      <a:p>
        <a:r>
          <a:rPr lang="en-US"/>
          <a:t>Given that August tends to be a period of intermittent work for many of us, we are considering requesting a 10-day extension on our submission.</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4472311-5E1F-498B-8CE6-5AD1D42D3C7E}" type="datetimeFigureOut">
              <a:t>1/31/2025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D10CFA5-5F12-4A48-A1ED-66B30EA74938}" type="slidenum">
              <a:t>‹#›</a:t>
            </a:fld>
            <a:endParaRPr lang="en-US"/>
          </a:p>
        </p:txBody>
      </p:sp>
    </p:spTree>
    <p:extLst>
      <p:ext uri="{BB962C8B-B14F-4D97-AF65-F5344CB8AC3E}">
        <p14:creationId xmlns:p14="http://schemas.microsoft.com/office/powerpoint/2010/main" val="4539977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1D10CFA5-5F12-4A48-A1ED-66B30EA74938}" type="slidenum">
              <a:rPr lang="it-IT" smtClean="0"/>
              <a:t>12</a:t>
            </a:fld>
            <a:endParaRPr lang="it-IT"/>
          </a:p>
        </p:txBody>
      </p:sp>
    </p:spTree>
    <p:extLst>
      <p:ext uri="{BB962C8B-B14F-4D97-AF65-F5344CB8AC3E}">
        <p14:creationId xmlns:p14="http://schemas.microsoft.com/office/powerpoint/2010/main" val="278278570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0F57A061-C830-0843-5D41-95FB5BA2D6B0}"/>
              </a:ext>
            </a:extLst>
          </p:cNvPr>
          <p:cNvSpPr/>
          <p:nvPr userDrawn="1"/>
        </p:nvSpPr>
        <p:spPr>
          <a:xfrm>
            <a:off x="0" y="2989016"/>
            <a:ext cx="12192001" cy="3868984"/>
          </a:xfrm>
          <a:prstGeom prst="rect">
            <a:avLst/>
          </a:prstGeom>
          <a:solidFill>
            <a:srgbClr val="3F336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56C9F2"/>
              </a:solidFill>
            </a:endParaRPr>
          </a:p>
        </p:txBody>
      </p:sp>
      <p:sp>
        <p:nvSpPr>
          <p:cNvPr id="10" name="Text Placeholder 9">
            <a:extLst>
              <a:ext uri="{FF2B5EF4-FFF2-40B4-BE49-F238E27FC236}">
                <a16:creationId xmlns:a16="http://schemas.microsoft.com/office/drawing/2014/main" id="{10B6342D-ABF5-85C3-DA0A-B36F1C0EE99C}"/>
              </a:ext>
            </a:extLst>
          </p:cNvPr>
          <p:cNvSpPr>
            <a:spLocks noGrp="1"/>
          </p:cNvSpPr>
          <p:nvPr>
            <p:ph type="body" sz="quarter" idx="10" hasCustomPrompt="1"/>
          </p:nvPr>
        </p:nvSpPr>
        <p:spPr>
          <a:xfrm>
            <a:off x="-17586" y="3310097"/>
            <a:ext cx="12192000" cy="957262"/>
          </a:xfrm>
        </p:spPr>
        <p:txBody>
          <a:bodyPr/>
          <a:lstStyle>
            <a:lvl1pPr marL="0" indent="0" algn="ctr">
              <a:buNone/>
              <a:defRPr lang="en-US" sz="6999" b="0" kern="1200" dirty="0" smtClean="0">
                <a:solidFill>
                  <a:schemeClr val="bg1"/>
                </a:solidFill>
                <a:latin typeface="Segoe UI" panose="020B0502040204020203" pitchFamily="34" charset="0"/>
                <a:ea typeface="Tahoma" panose="020B0604030504040204" pitchFamily="34" charset="0"/>
                <a:cs typeface="Segoe UI" panose="020B0502040204020203" pitchFamily="34" charset="0"/>
              </a:defRPr>
            </a:lvl1pPr>
          </a:lstStyle>
          <a:p>
            <a:pPr lvl="0"/>
            <a:r>
              <a:rPr lang="en-US"/>
              <a:t>Edit Master title</a:t>
            </a:r>
          </a:p>
        </p:txBody>
      </p:sp>
      <p:sp>
        <p:nvSpPr>
          <p:cNvPr id="12" name="Text Placeholder 11">
            <a:extLst>
              <a:ext uri="{FF2B5EF4-FFF2-40B4-BE49-F238E27FC236}">
                <a16:creationId xmlns:a16="http://schemas.microsoft.com/office/drawing/2014/main" id="{2B00CABC-C0D3-0B43-4B7A-119B7EBE4BC5}"/>
              </a:ext>
            </a:extLst>
          </p:cNvPr>
          <p:cNvSpPr>
            <a:spLocks noGrp="1"/>
          </p:cNvSpPr>
          <p:nvPr>
            <p:ph type="body" sz="quarter" idx="11" hasCustomPrompt="1"/>
          </p:nvPr>
        </p:nvSpPr>
        <p:spPr>
          <a:xfrm>
            <a:off x="8793" y="4479956"/>
            <a:ext cx="12165622" cy="555625"/>
          </a:xfrm>
        </p:spPr>
        <p:txBody>
          <a:bodyPr/>
          <a:lstStyle>
            <a:lvl1pPr marL="0" indent="0" algn="ctr">
              <a:buNone/>
              <a:defRPr lang="en-US" sz="2800" kern="1200" dirty="0" smtClean="0">
                <a:solidFill>
                  <a:srgbClr val="56C9F2"/>
                </a:solidFill>
                <a:latin typeface="Segoe UI Light" panose="020B0502040204020203" pitchFamily="34" charset="0"/>
                <a:ea typeface="+mn-ea"/>
                <a:cs typeface="Segoe UI Light" panose="020B0502040204020203" pitchFamily="34" charset="0"/>
              </a:defRPr>
            </a:lvl1pPr>
          </a:lstStyle>
          <a:p>
            <a:pPr lvl="0"/>
            <a:r>
              <a:rPr lang="en-US"/>
              <a:t>Click to edit subtitle</a:t>
            </a:r>
          </a:p>
        </p:txBody>
      </p:sp>
      <p:pic>
        <p:nvPicPr>
          <p:cNvPr id="4" name="Picture 3" descr="Blue letters on a black background&#10;&#10;Description automatically generated">
            <a:extLst>
              <a:ext uri="{FF2B5EF4-FFF2-40B4-BE49-F238E27FC236}">
                <a16:creationId xmlns:a16="http://schemas.microsoft.com/office/drawing/2014/main" id="{12C00AE7-E0E8-989D-8C63-176E8CDA6FC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960024" y="693332"/>
            <a:ext cx="6271952" cy="1406390"/>
          </a:xfrm>
          <a:prstGeom prst="rect">
            <a:avLst/>
          </a:prstGeom>
        </p:spPr>
      </p:pic>
      <p:grpSp>
        <p:nvGrpSpPr>
          <p:cNvPr id="9" name="Group 8">
            <a:extLst>
              <a:ext uri="{FF2B5EF4-FFF2-40B4-BE49-F238E27FC236}">
                <a16:creationId xmlns:a16="http://schemas.microsoft.com/office/drawing/2014/main" id="{5F97ECA2-FAB9-CAB4-DBEC-8A657CA89050}"/>
              </a:ext>
            </a:extLst>
          </p:cNvPr>
          <p:cNvGrpSpPr/>
          <p:nvPr userDrawn="1"/>
        </p:nvGrpSpPr>
        <p:grpSpPr>
          <a:xfrm>
            <a:off x="113581" y="6526521"/>
            <a:ext cx="9224713" cy="254853"/>
            <a:chOff x="2207657" y="6085989"/>
            <a:chExt cx="9224713" cy="254853"/>
          </a:xfrm>
        </p:grpSpPr>
        <p:sp>
          <p:nvSpPr>
            <p:cNvPr id="18" name="TextBox 17">
              <a:extLst>
                <a:ext uri="{FF2B5EF4-FFF2-40B4-BE49-F238E27FC236}">
                  <a16:creationId xmlns:a16="http://schemas.microsoft.com/office/drawing/2014/main" id="{9B374642-3E2D-2E50-7B78-EE197CF6BF7B}"/>
                </a:ext>
              </a:extLst>
            </p:cNvPr>
            <p:cNvSpPr txBox="1"/>
            <p:nvPr userDrawn="1"/>
          </p:nvSpPr>
          <p:spPr>
            <a:xfrm>
              <a:off x="2605521" y="6110010"/>
              <a:ext cx="8826849" cy="230832"/>
            </a:xfrm>
            <a:prstGeom prst="rect">
              <a:avLst/>
            </a:prstGeom>
            <a:noFill/>
          </p:spPr>
          <p:txBody>
            <a:bodyPr wrap="square">
              <a:spAutoFit/>
            </a:bodyPr>
            <a:lstStyle/>
            <a:p>
              <a:r>
                <a:rPr lang="en-US" sz="900">
                  <a:solidFill>
                    <a:schemeClr val="bg1"/>
                  </a:solidFill>
                  <a:latin typeface="Segoe UI Light" panose="020B0502040204020203" pitchFamily="34" charset="0"/>
                  <a:cs typeface="Segoe UI Light" panose="020B0502040204020203" pitchFamily="34" charset="0"/>
                </a:rPr>
                <a:t>This project is co-funded by the European Union under grant agreement ID 101139711. </a:t>
              </a:r>
            </a:p>
          </p:txBody>
        </p:sp>
        <p:pic>
          <p:nvPicPr>
            <p:cNvPr id="8" name="Picture 7" descr="A blue flag with yellow stars in the center&#10;&#10;Description automatically generated">
              <a:extLst>
                <a:ext uri="{FF2B5EF4-FFF2-40B4-BE49-F238E27FC236}">
                  <a16:creationId xmlns:a16="http://schemas.microsoft.com/office/drawing/2014/main" id="{764BA6A8-ADDD-BF10-E2C0-B4E2E98439F1}"/>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2207657" y="6085989"/>
              <a:ext cx="380278" cy="254853"/>
            </a:xfrm>
            <a:prstGeom prst="rect">
              <a:avLst/>
            </a:prstGeom>
          </p:spPr>
        </p:pic>
      </p:grpSp>
    </p:spTree>
    <p:extLst>
      <p:ext uri="{BB962C8B-B14F-4D97-AF65-F5344CB8AC3E}">
        <p14:creationId xmlns:p14="http://schemas.microsoft.com/office/powerpoint/2010/main" val="520751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icture with text #1">
    <p:spTree>
      <p:nvGrpSpPr>
        <p:cNvPr id="1" name=""/>
        <p:cNvGrpSpPr/>
        <p:nvPr/>
      </p:nvGrpSpPr>
      <p:grpSpPr>
        <a:xfrm>
          <a:off x="0" y="0"/>
          <a:ext cx="0" cy="0"/>
          <a:chOff x="0" y="0"/>
          <a:chExt cx="0" cy="0"/>
        </a:xfrm>
      </p:grpSpPr>
      <p:grpSp>
        <p:nvGrpSpPr>
          <p:cNvPr id="25" name="Group 24">
            <a:extLst>
              <a:ext uri="{FF2B5EF4-FFF2-40B4-BE49-F238E27FC236}">
                <a16:creationId xmlns:a16="http://schemas.microsoft.com/office/drawing/2014/main" id="{56558857-8755-EF4D-4C87-5C84B16F9F26}"/>
              </a:ext>
            </a:extLst>
          </p:cNvPr>
          <p:cNvGrpSpPr/>
          <p:nvPr userDrawn="1"/>
        </p:nvGrpSpPr>
        <p:grpSpPr>
          <a:xfrm>
            <a:off x="5357004" y="74727"/>
            <a:ext cx="6809882" cy="6961517"/>
            <a:chOff x="0" y="0"/>
            <a:chExt cx="641273" cy="2709333"/>
          </a:xfrm>
          <a:solidFill>
            <a:srgbClr val="3F3368"/>
          </a:solidFill>
        </p:grpSpPr>
        <p:sp>
          <p:nvSpPr>
            <p:cNvPr id="26" name="Freeform 3">
              <a:extLst>
                <a:ext uri="{FF2B5EF4-FFF2-40B4-BE49-F238E27FC236}">
                  <a16:creationId xmlns:a16="http://schemas.microsoft.com/office/drawing/2014/main" id="{6A66E338-9195-1A64-3D51-2F5B39A93246}"/>
                </a:ext>
              </a:extLst>
            </p:cNvPr>
            <p:cNvSpPr/>
            <p:nvPr/>
          </p:nvSpPr>
          <p:spPr>
            <a:xfrm>
              <a:off x="0" y="0"/>
              <a:ext cx="641273" cy="2709333"/>
            </a:xfrm>
            <a:custGeom>
              <a:avLst/>
              <a:gdLst/>
              <a:ahLst/>
              <a:cxnLst/>
              <a:rect l="l" t="t" r="r" b="b"/>
              <a:pathLst>
                <a:path w="641273" h="2709333">
                  <a:moveTo>
                    <a:pt x="0" y="0"/>
                  </a:moveTo>
                  <a:lnTo>
                    <a:pt x="641273" y="0"/>
                  </a:lnTo>
                  <a:lnTo>
                    <a:pt x="641273" y="2709333"/>
                  </a:lnTo>
                  <a:lnTo>
                    <a:pt x="0" y="2709333"/>
                  </a:lnTo>
                  <a:close/>
                </a:path>
              </a:pathLst>
            </a:custGeom>
            <a:grpFill/>
          </p:spPr>
          <p:txBody>
            <a:bodyPr/>
            <a:lstStyle/>
            <a:p>
              <a:endParaRPr lang="en-US" sz="1200"/>
            </a:p>
          </p:txBody>
        </p:sp>
        <p:sp>
          <p:nvSpPr>
            <p:cNvPr id="27" name="TextBox 26">
              <a:extLst>
                <a:ext uri="{FF2B5EF4-FFF2-40B4-BE49-F238E27FC236}">
                  <a16:creationId xmlns:a16="http://schemas.microsoft.com/office/drawing/2014/main" id="{B20E4F7B-3CE6-1265-469D-C70BFAB50681}"/>
                </a:ext>
              </a:extLst>
            </p:cNvPr>
            <p:cNvSpPr txBox="1"/>
            <p:nvPr/>
          </p:nvSpPr>
          <p:spPr>
            <a:xfrm>
              <a:off x="0" y="-38100"/>
              <a:ext cx="641273" cy="2747433"/>
            </a:xfrm>
            <a:prstGeom prst="rect">
              <a:avLst/>
            </a:prstGeom>
            <a:grpFill/>
          </p:spPr>
          <p:txBody>
            <a:bodyPr lIns="33867" tIns="33867" rIns="33867" bIns="33867" rtlCol="0" anchor="ctr"/>
            <a:lstStyle/>
            <a:p>
              <a:pPr algn="ctr">
                <a:lnSpc>
                  <a:spcPts val="1773"/>
                </a:lnSpc>
              </a:pPr>
              <a:endParaRPr sz="1200"/>
            </a:p>
          </p:txBody>
        </p:sp>
      </p:grpSp>
      <p:sp>
        <p:nvSpPr>
          <p:cNvPr id="14" name="Date Placeholder 1">
            <a:extLst>
              <a:ext uri="{FF2B5EF4-FFF2-40B4-BE49-F238E27FC236}">
                <a16:creationId xmlns:a16="http://schemas.microsoft.com/office/drawing/2014/main" id="{22B4FCB7-97A0-5CCD-1DC3-77CB1FEF3F10}"/>
              </a:ext>
            </a:extLst>
          </p:cNvPr>
          <p:cNvSpPr>
            <a:spLocks noGrp="1"/>
          </p:cNvSpPr>
          <p:nvPr>
            <p:ph type="dt" sz="half" idx="10"/>
          </p:nvPr>
        </p:nvSpPr>
        <p:spPr>
          <a:xfrm>
            <a:off x="838200" y="6356350"/>
            <a:ext cx="2743200" cy="365125"/>
          </a:xfrm>
        </p:spPr>
        <p:txBody>
          <a:bodyPr/>
          <a:lstStyle/>
          <a:p>
            <a:fld id="{325FE323-28C3-4F0A-8B70-E21DDDC66AB7}" type="datetimeFigureOut">
              <a:rPr lang="en-US" smtClean="0"/>
              <a:t>1/31/2025</a:t>
            </a:fld>
            <a:endParaRPr lang="en-US"/>
          </a:p>
        </p:txBody>
      </p:sp>
      <p:sp>
        <p:nvSpPr>
          <p:cNvPr id="15" name="Footer Placeholder 2">
            <a:extLst>
              <a:ext uri="{FF2B5EF4-FFF2-40B4-BE49-F238E27FC236}">
                <a16:creationId xmlns:a16="http://schemas.microsoft.com/office/drawing/2014/main" id="{6CC96727-8318-3748-844D-F8504CA0C870}"/>
              </a:ext>
            </a:extLst>
          </p:cNvPr>
          <p:cNvSpPr>
            <a:spLocks noGrp="1"/>
          </p:cNvSpPr>
          <p:nvPr>
            <p:ph type="ftr" sz="quarter" idx="11"/>
          </p:nvPr>
        </p:nvSpPr>
        <p:spPr>
          <a:xfrm>
            <a:off x="4038600" y="6356350"/>
            <a:ext cx="4114800" cy="365125"/>
          </a:xfrm>
        </p:spPr>
        <p:txBody>
          <a:bodyPr/>
          <a:lstStyle/>
          <a:p>
            <a:endParaRPr lang="en-US"/>
          </a:p>
        </p:txBody>
      </p:sp>
      <p:sp>
        <p:nvSpPr>
          <p:cNvPr id="16" name="Slide Number Placeholder 3">
            <a:extLst>
              <a:ext uri="{FF2B5EF4-FFF2-40B4-BE49-F238E27FC236}">
                <a16:creationId xmlns:a16="http://schemas.microsoft.com/office/drawing/2014/main" id="{B51306C5-F9A7-A047-9C8B-1A52CD3D7FE2}"/>
              </a:ext>
            </a:extLst>
          </p:cNvPr>
          <p:cNvSpPr>
            <a:spLocks noGrp="1"/>
          </p:cNvSpPr>
          <p:nvPr>
            <p:ph type="sldNum" sz="quarter" idx="12"/>
          </p:nvPr>
        </p:nvSpPr>
        <p:spPr>
          <a:xfrm>
            <a:off x="8610600" y="6356350"/>
            <a:ext cx="2743200" cy="365125"/>
          </a:xfrm>
        </p:spPr>
        <p:txBody>
          <a:bodyPr/>
          <a:lstStyle/>
          <a:p>
            <a:fld id="{758A115E-3561-460C-B107-F80B3D3A13C3}" type="slidenum">
              <a:rPr lang="en-US" smtClean="0"/>
              <a:t>‹#›</a:t>
            </a:fld>
            <a:endParaRPr lang="en-US"/>
          </a:p>
        </p:txBody>
      </p:sp>
      <p:sp>
        <p:nvSpPr>
          <p:cNvPr id="17" name="Picture Placeholder 12">
            <a:extLst>
              <a:ext uri="{FF2B5EF4-FFF2-40B4-BE49-F238E27FC236}">
                <a16:creationId xmlns:a16="http://schemas.microsoft.com/office/drawing/2014/main" id="{5479BD8B-E256-59EC-9408-01DF2368E1AA}"/>
              </a:ext>
            </a:extLst>
          </p:cNvPr>
          <p:cNvSpPr>
            <a:spLocks noGrp="1"/>
          </p:cNvSpPr>
          <p:nvPr>
            <p:ph type="pic" sz="quarter" idx="13"/>
          </p:nvPr>
        </p:nvSpPr>
        <p:spPr>
          <a:xfrm>
            <a:off x="838200" y="2407468"/>
            <a:ext cx="3934919" cy="3372620"/>
          </a:xfrm>
        </p:spPr>
        <p:txBody>
          <a:bodyPr/>
          <a:lstStyle>
            <a:lvl1pPr marL="0" indent="0">
              <a:buFontTx/>
              <a:buNone/>
              <a:defRPr/>
            </a:lvl1pPr>
          </a:lstStyle>
          <a:p>
            <a:endParaRPr lang="en-US"/>
          </a:p>
        </p:txBody>
      </p:sp>
      <p:sp>
        <p:nvSpPr>
          <p:cNvPr id="18" name="Text Placeholder 21">
            <a:extLst>
              <a:ext uri="{FF2B5EF4-FFF2-40B4-BE49-F238E27FC236}">
                <a16:creationId xmlns:a16="http://schemas.microsoft.com/office/drawing/2014/main" id="{85873CD5-B25C-ABEF-5041-7C234C2D65E6}"/>
              </a:ext>
            </a:extLst>
          </p:cNvPr>
          <p:cNvSpPr>
            <a:spLocks noGrp="1"/>
          </p:cNvSpPr>
          <p:nvPr>
            <p:ph type="body" sz="quarter" idx="17" hasCustomPrompt="1"/>
          </p:nvPr>
        </p:nvSpPr>
        <p:spPr>
          <a:xfrm>
            <a:off x="912385" y="1114556"/>
            <a:ext cx="3786547" cy="736600"/>
          </a:xfrm>
        </p:spPr>
        <p:txBody>
          <a:bodyPr/>
          <a:lstStyle>
            <a:lvl1pPr marL="0" indent="0" algn="ctr">
              <a:buNone/>
              <a:defRPr lang="en-US" sz="4666" b="1" kern="1200" dirty="0" smtClean="0">
                <a:solidFill>
                  <a:srgbClr val="2BA5DE"/>
                </a:solidFill>
                <a:latin typeface="Segoe UI" panose="020B0502040204020203" pitchFamily="34" charset="0"/>
                <a:ea typeface="+mn-ea"/>
                <a:cs typeface="Segoe UI" panose="020B0502040204020203" pitchFamily="34" charset="0"/>
              </a:defRPr>
            </a:lvl1pPr>
            <a:lvl2pPr algn="ctr">
              <a:defRPr/>
            </a:lvl2pPr>
            <a:lvl3pPr algn="ctr">
              <a:defRPr/>
            </a:lvl3pPr>
            <a:lvl4pPr algn="ctr">
              <a:defRPr/>
            </a:lvl4pPr>
            <a:lvl5pPr algn="ctr">
              <a:defRPr/>
            </a:lvl5pPr>
          </a:lstStyle>
          <a:p>
            <a:pPr lvl="0"/>
            <a:r>
              <a:rPr lang="en-US"/>
              <a:t>Insert Title</a:t>
            </a:r>
          </a:p>
        </p:txBody>
      </p:sp>
      <p:sp>
        <p:nvSpPr>
          <p:cNvPr id="19" name="Text Placeholder 13">
            <a:extLst>
              <a:ext uri="{FF2B5EF4-FFF2-40B4-BE49-F238E27FC236}">
                <a16:creationId xmlns:a16="http://schemas.microsoft.com/office/drawing/2014/main" id="{D8E40893-60B2-2B82-545B-4155542C2813}"/>
              </a:ext>
            </a:extLst>
          </p:cNvPr>
          <p:cNvSpPr>
            <a:spLocks noGrp="1"/>
          </p:cNvSpPr>
          <p:nvPr>
            <p:ph type="body" sz="quarter" idx="18" hasCustomPrompt="1"/>
          </p:nvPr>
        </p:nvSpPr>
        <p:spPr>
          <a:xfrm>
            <a:off x="5871712" y="754623"/>
            <a:ext cx="5937849" cy="293688"/>
          </a:xfrm>
        </p:spPr>
        <p:txBody>
          <a:bodyPr>
            <a:noAutofit/>
          </a:bodyPr>
          <a:lstStyle>
            <a:lvl1pPr marL="0" indent="0">
              <a:buNone/>
              <a:defRPr lang="en-US" sz="1800" kern="1200" dirty="0">
                <a:solidFill>
                  <a:srgbClr val="56C9F2"/>
                </a:solidFill>
                <a:latin typeface="Segoe UI" panose="020B0502040204020203" pitchFamily="34" charset="0"/>
                <a:ea typeface="+mn-ea"/>
                <a:cs typeface="Segoe UI" panose="020B0502040204020203" pitchFamily="34" charset="0"/>
              </a:defRPr>
            </a:lvl1pPr>
          </a:lstStyle>
          <a:p>
            <a:pPr lvl="0"/>
            <a:r>
              <a:rPr lang="en-US"/>
              <a:t>Subtitle goes here</a:t>
            </a:r>
          </a:p>
        </p:txBody>
      </p:sp>
      <p:sp>
        <p:nvSpPr>
          <p:cNvPr id="20" name="Text Placeholder 13">
            <a:extLst>
              <a:ext uri="{FF2B5EF4-FFF2-40B4-BE49-F238E27FC236}">
                <a16:creationId xmlns:a16="http://schemas.microsoft.com/office/drawing/2014/main" id="{E5EC024F-B52F-0329-CA8C-EF9B729D058D}"/>
              </a:ext>
            </a:extLst>
          </p:cNvPr>
          <p:cNvSpPr>
            <a:spLocks noGrp="1"/>
          </p:cNvSpPr>
          <p:nvPr>
            <p:ph type="body" sz="quarter" idx="15" hasCustomPrompt="1"/>
          </p:nvPr>
        </p:nvSpPr>
        <p:spPr>
          <a:xfrm>
            <a:off x="5871712" y="1477729"/>
            <a:ext cx="5937849" cy="293688"/>
          </a:xfrm>
        </p:spPr>
        <p:txBody>
          <a:bodyPr>
            <a:noAutofit/>
          </a:bodyPr>
          <a:lstStyle>
            <a:lvl1pPr marL="0" indent="0">
              <a:buNone/>
              <a:defRPr lang="en-US" sz="1800" kern="1200" dirty="0">
                <a:solidFill>
                  <a:schemeClr val="bg1"/>
                </a:solidFill>
                <a:latin typeface="Segoe UI" panose="020B0502040204020203" pitchFamily="34" charset="0"/>
                <a:ea typeface="+mn-ea"/>
                <a:cs typeface="Segoe UI" panose="020B0502040204020203" pitchFamily="34" charset="0"/>
              </a:defRPr>
            </a:lvl1pPr>
          </a:lstStyle>
          <a:p>
            <a:pPr lvl="0"/>
            <a:r>
              <a:rPr lang="en-US"/>
              <a:t>Replace text</a:t>
            </a:r>
          </a:p>
        </p:txBody>
      </p:sp>
      <p:sp>
        <p:nvSpPr>
          <p:cNvPr id="21" name="Text Placeholder 13">
            <a:extLst>
              <a:ext uri="{FF2B5EF4-FFF2-40B4-BE49-F238E27FC236}">
                <a16:creationId xmlns:a16="http://schemas.microsoft.com/office/drawing/2014/main" id="{9684EC91-17A8-2CF4-C3D4-DFBF3F402A1F}"/>
              </a:ext>
            </a:extLst>
          </p:cNvPr>
          <p:cNvSpPr>
            <a:spLocks noGrp="1"/>
          </p:cNvSpPr>
          <p:nvPr>
            <p:ph type="body" sz="quarter" idx="19" hasCustomPrompt="1"/>
          </p:nvPr>
        </p:nvSpPr>
        <p:spPr>
          <a:xfrm>
            <a:off x="5871712" y="2685536"/>
            <a:ext cx="5937849" cy="293688"/>
          </a:xfrm>
        </p:spPr>
        <p:txBody>
          <a:bodyPr>
            <a:noAutofit/>
          </a:bodyPr>
          <a:lstStyle>
            <a:lvl1pPr marL="0" indent="0">
              <a:buNone/>
              <a:defRPr lang="en-US" sz="1800" kern="1200" dirty="0">
                <a:solidFill>
                  <a:srgbClr val="56C9F2"/>
                </a:solidFill>
                <a:latin typeface="Segoe UI" panose="020B0502040204020203" pitchFamily="34" charset="0"/>
                <a:ea typeface="+mn-ea"/>
                <a:cs typeface="Segoe UI" panose="020B0502040204020203" pitchFamily="34" charset="0"/>
              </a:defRPr>
            </a:lvl1pPr>
          </a:lstStyle>
          <a:p>
            <a:pPr lvl="0"/>
            <a:r>
              <a:rPr lang="en-US"/>
              <a:t>Subtitle goes here</a:t>
            </a:r>
          </a:p>
        </p:txBody>
      </p:sp>
      <p:sp>
        <p:nvSpPr>
          <p:cNvPr id="22" name="Text Placeholder 13">
            <a:extLst>
              <a:ext uri="{FF2B5EF4-FFF2-40B4-BE49-F238E27FC236}">
                <a16:creationId xmlns:a16="http://schemas.microsoft.com/office/drawing/2014/main" id="{BCC99C11-908D-5980-BED2-8D8BB5EF6748}"/>
              </a:ext>
            </a:extLst>
          </p:cNvPr>
          <p:cNvSpPr>
            <a:spLocks noGrp="1"/>
          </p:cNvSpPr>
          <p:nvPr>
            <p:ph type="body" sz="quarter" idx="20" hasCustomPrompt="1"/>
          </p:nvPr>
        </p:nvSpPr>
        <p:spPr>
          <a:xfrm>
            <a:off x="5871712" y="3408642"/>
            <a:ext cx="5937849" cy="293688"/>
          </a:xfrm>
        </p:spPr>
        <p:txBody>
          <a:bodyPr>
            <a:noAutofit/>
          </a:bodyPr>
          <a:lstStyle>
            <a:lvl1pPr marL="0" indent="0">
              <a:buNone/>
              <a:defRPr lang="en-US" sz="1800" kern="1200" dirty="0">
                <a:solidFill>
                  <a:schemeClr val="bg1"/>
                </a:solidFill>
                <a:latin typeface="Segoe UI" panose="020B0502040204020203" pitchFamily="34" charset="0"/>
                <a:ea typeface="+mn-ea"/>
                <a:cs typeface="Segoe UI" panose="020B0502040204020203" pitchFamily="34" charset="0"/>
              </a:defRPr>
            </a:lvl1pPr>
          </a:lstStyle>
          <a:p>
            <a:pPr lvl="0"/>
            <a:r>
              <a:rPr lang="en-US"/>
              <a:t>Replace text</a:t>
            </a:r>
          </a:p>
        </p:txBody>
      </p:sp>
      <p:sp>
        <p:nvSpPr>
          <p:cNvPr id="23" name="Text Placeholder 13">
            <a:extLst>
              <a:ext uri="{FF2B5EF4-FFF2-40B4-BE49-F238E27FC236}">
                <a16:creationId xmlns:a16="http://schemas.microsoft.com/office/drawing/2014/main" id="{7B78294E-7050-50F2-9877-52D0725B05F3}"/>
              </a:ext>
            </a:extLst>
          </p:cNvPr>
          <p:cNvSpPr>
            <a:spLocks noGrp="1"/>
          </p:cNvSpPr>
          <p:nvPr>
            <p:ph type="body" sz="quarter" idx="21" hasCustomPrompt="1"/>
          </p:nvPr>
        </p:nvSpPr>
        <p:spPr>
          <a:xfrm>
            <a:off x="5871712" y="4419640"/>
            <a:ext cx="5937849" cy="293688"/>
          </a:xfrm>
        </p:spPr>
        <p:txBody>
          <a:bodyPr>
            <a:noAutofit/>
          </a:bodyPr>
          <a:lstStyle>
            <a:lvl1pPr marL="0" indent="0">
              <a:buNone/>
              <a:defRPr lang="en-US" sz="1800" kern="1200" dirty="0">
                <a:solidFill>
                  <a:srgbClr val="56C9F2"/>
                </a:solidFill>
                <a:latin typeface="Segoe UI" panose="020B0502040204020203" pitchFamily="34" charset="0"/>
                <a:ea typeface="+mn-ea"/>
                <a:cs typeface="Segoe UI" panose="020B0502040204020203" pitchFamily="34" charset="0"/>
              </a:defRPr>
            </a:lvl1pPr>
          </a:lstStyle>
          <a:p>
            <a:pPr lvl="0"/>
            <a:r>
              <a:rPr lang="en-US"/>
              <a:t>Subtitle goes here</a:t>
            </a:r>
          </a:p>
        </p:txBody>
      </p:sp>
      <p:sp>
        <p:nvSpPr>
          <p:cNvPr id="24" name="Text Placeholder 13">
            <a:extLst>
              <a:ext uri="{FF2B5EF4-FFF2-40B4-BE49-F238E27FC236}">
                <a16:creationId xmlns:a16="http://schemas.microsoft.com/office/drawing/2014/main" id="{8A119926-923D-DD18-CE80-B992E7C4AE5E}"/>
              </a:ext>
            </a:extLst>
          </p:cNvPr>
          <p:cNvSpPr>
            <a:spLocks noGrp="1"/>
          </p:cNvSpPr>
          <p:nvPr>
            <p:ph type="body" sz="quarter" idx="22" hasCustomPrompt="1"/>
          </p:nvPr>
        </p:nvSpPr>
        <p:spPr>
          <a:xfrm>
            <a:off x="5871712" y="5142746"/>
            <a:ext cx="5937849" cy="293688"/>
          </a:xfrm>
        </p:spPr>
        <p:txBody>
          <a:bodyPr>
            <a:noAutofit/>
          </a:bodyPr>
          <a:lstStyle>
            <a:lvl1pPr marL="0" indent="0">
              <a:buNone/>
              <a:defRPr lang="en-US" sz="1800" kern="1200" dirty="0">
                <a:solidFill>
                  <a:schemeClr val="bg1"/>
                </a:solidFill>
                <a:latin typeface="Segoe UI" panose="020B0502040204020203" pitchFamily="34" charset="0"/>
                <a:ea typeface="+mn-ea"/>
                <a:cs typeface="Segoe UI" panose="020B0502040204020203" pitchFamily="34" charset="0"/>
              </a:defRPr>
            </a:lvl1pPr>
          </a:lstStyle>
          <a:p>
            <a:pPr lvl="0"/>
            <a:r>
              <a:rPr lang="en-US"/>
              <a:t>Replace text</a:t>
            </a:r>
          </a:p>
        </p:txBody>
      </p:sp>
    </p:spTree>
    <p:extLst>
      <p:ext uri="{BB962C8B-B14F-4D97-AF65-F5344CB8AC3E}">
        <p14:creationId xmlns:p14="http://schemas.microsoft.com/office/powerpoint/2010/main" val="115982777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icture with text #2">
    <p:spTree>
      <p:nvGrpSpPr>
        <p:cNvPr id="1" name=""/>
        <p:cNvGrpSpPr/>
        <p:nvPr/>
      </p:nvGrpSpPr>
      <p:grpSpPr>
        <a:xfrm>
          <a:off x="0" y="0"/>
          <a:ext cx="0" cy="0"/>
          <a:chOff x="0" y="0"/>
          <a:chExt cx="0" cy="0"/>
        </a:xfrm>
      </p:grpSpPr>
      <p:sp>
        <p:nvSpPr>
          <p:cNvPr id="8" name="TextBox 8">
            <a:extLst>
              <a:ext uri="{FF2B5EF4-FFF2-40B4-BE49-F238E27FC236}">
                <a16:creationId xmlns:a16="http://schemas.microsoft.com/office/drawing/2014/main" id="{E7F97B7D-F4DB-1C04-5E74-E5D39EB58D86}"/>
              </a:ext>
            </a:extLst>
          </p:cNvPr>
          <p:cNvSpPr txBox="1"/>
          <p:nvPr userDrawn="1"/>
        </p:nvSpPr>
        <p:spPr>
          <a:xfrm>
            <a:off x="1092156" y="3409950"/>
            <a:ext cx="3597637" cy="294055"/>
          </a:xfrm>
          <a:prstGeom prst="rect">
            <a:avLst/>
          </a:prstGeom>
        </p:spPr>
        <p:txBody>
          <a:bodyPr lIns="0" tIns="0" rIns="0" bIns="0" rtlCol="0" anchor="t">
            <a:spAutoFit/>
          </a:bodyPr>
          <a:lstStyle/>
          <a:p>
            <a:pPr algn="ctr">
              <a:lnSpc>
                <a:spcPts val="2427"/>
              </a:lnSpc>
            </a:pPr>
            <a:r>
              <a:rPr lang="en-US" sz="1867">
                <a:solidFill>
                  <a:srgbClr val="FFFFFF"/>
                </a:solidFill>
                <a:latin typeface="+mj-lt"/>
              </a:rPr>
              <a:t>Insert Sample Image Here </a:t>
            </a:r>
          </a:p>
        </p:txBody>
      </p:sp>
      <p:sp>
        <p:nvSpPr>
          <p:cNvPr id="9" name="Date Placeholder 1">
            <a:extLst>
              <a:ext uri="{FF2B5EF4-FFF2-40B4-BE49-F238E27FC236}">
                <a16:creationId xmlns:a16="http://schemas.microsoft.com/office/drawing/2014/main" id="{81BB115C-BA8F-CB32-0E5C-706778C7FC65}"/>
              </a:ext>
            </a:extLst>
          </p:cNvPr>
          <p:cNvSpPr>
            <a:spLocks noGrp="1"/>
          </p:cNvSpPr>
          <p:nvPr>
            <p:ph type="dt" sz="half" idx="10"/>
          </p:nvPr>
        </p:nvSpPr>
        <p:spPr>
          <a:xfrm>
            <a:off x="838200" y="6356350"/>
            <a:ext cx="2743200" cy="365125"/>
          </a:xfrm>
        </p:spPr>
        <p:txBody>
          <a:bodyPr/>
          <a:lstStyle/>
          <a:p>
            <a:fld id="{325FE323-28C3-4F0A-8B70-E21DDDC66AB7}" type="datetimeFigureOut">
              <a:rPr lang="en-US" smtClean="0"/>
              <a:t>1/31/2025</a:t>
            </a:fld>
            <a:endParaRPr lang="en-US"/>
          </a:p>
        </p:txBody>
      </p:sp>
      <p:sp>
        <p:nvSpPr>
          <p:cNvPr id="10" name="Footer Placeholder 2">
            <a:extLst>
              <a:ext uri="{FF2B5EF4-FFF2-40B4-BE49-F238E27FC236}">
                <a16:creationId xmlns:a16="http://schemas.microsoft.com/office/drawing/2014/main" id="{6F25EB15-5112-7CC5-9ACA-241651A1E7BB}"/>
              </a:ext>
            </a:extLst>
          </p:cNvPr>
          <p:cNvSpPr>
            <a:spLocks noGrp="1"/>
          </p:cNvSpPr>
          <p:nvPr>
            <p:ph type="ftr" sz="quarter" idx="11"/>
          </p:nvPr>
        </p:nvSpPr>
        <p:spPr>
          <a:xfrm>
            <a:off x="4038600" y="6356350"/>
            <a:ext cx="4114800" cy="365125"/>
          </a:xfrm>
        </p:spPr>
        <p:txBody>
          <a:bodyPr/>
          <a:lstStyle/>
          <a:p>
            <a:endParaRPr lang="en-US"/>
          </a:p>
        </p:txBody>
      </p:sp>
      <p:sp>
        <p:nvSpPr>
          <p:cNvPr id="11" name="Slide Number Placeholder 3">
            <a:extLst>
              <a:ext uri="{FF2B5EF4-FFF2-40B4-BE49-F238E27FC236}">
                <a16:creationId xmlns:a16="http://schemas.microsoft.com/office/drawing/2014/main" id="{B9AEA5E8-74AF-5DC4-02C1-84C0F54C254D}"/>
              </a:ext>
            </a:extLst>
          </p:cNvPr>
          <p:cNvSpPr>
            <a:spLocks noGrp="1"/>
          </p:cNvSpPr>
          <p:nvPr>
            <p:ph type="sldNum" sz="quarter" idx="12"/>
          </p:nvPr>
        </p:nvSpPr>
        <p:spPr>
          <a:xfrm>
            <a:off x="8610600" y="6356350"/>
            <a:ext cx="2743200" cy="365125"/>
          </a:xfrm>
        </p:spPr>
        <p:txBody>
          <a:bodyPr/>
          <a:lstStyle/>
          <a:p>
            <a:fld id="{758A115E-3561-460C-B107-F80B3D3A13C3}" type="slidenum">
              <a:rPr lang="en-US" smtClean="0"/>
              <a:t>‹#›</a:t>
            </a:fld>
            <a:endParaRPr lang="en-US"/>
          </a:p>
        </p:txBody>
      </p:sp>
      <p:sp>
        <p:nvSpPr>
          <p:cNvPr id="13" name="Picture Placeholder 12">
            <a:extLst>
              <a:ext uri="{FF2B5EF4-FFF2-40B4-BE49-F238E27FC236}">
                <a16:creationId xmlns:a16="http://schemas.microsoft.com/office/drawing/2014/main" id="{D1437E62-621E-A8C6-26A1-D79480D88305}"/>
              </a:ext>
            </a:extLst>
          </p:cNvPr>
          <p:cNvSpPr>
            <a:spLocks noGrp="1"/>
          </p:cNvSpPr>
          <p:nvPr>
            <p:ph type="pic" sz="quarter" idx="13"/>
          </p:nvPr>
        </p:nvSpPr>
        <p:spPr>
          <a:xfrm>
            <a:off x="838200" y="1130300"/>
            <a:ext cx="4337050" cy="4649788"/>
          </a:xfrm>
        </p:spPr>
        <p:txBody>
          <a:bodyPr/>
          <a:lstStyle>
            <a:lvl1pPr marL="0" indent="0">
              <a:buFontTx/>
              <a:buNone/>
              <a:defRPr/>
            </a:lvl1pPr>
          </a:lstStyle>
          <a:p>
            <a:endParaRPr lang="en-US"/>
          </a:p>
        </p:txBody>
      </p:sp>
      <p:sp>
        <p:nvSpPr>
          <p:cNvPr id="14" name="Text Placeholder 21">
            <a:extLst>
              <a:ext uri="{FF2B5EF4-FFF2-40B4-BE49-F238E27FC236}">
                <a16:creationId xmlns:a16="http://schemas.microsoft.com/office/drawing/2014/main" id="{2FF52E56-94E6-CA76-9A17-3C44F1F07638}"/>
              </a:ext>
            </a:extLst>
          </p:cNvPr>
          <p:cNvSpPr>
            <a:spLocks noGrp="1"/>
          </p:cNvSpPr>
          <p:nvPr>
            <p:ph type="body" sz="quarter" idx="17" hasCustomPrompt="1"/>
          </p:nvPr>
        </p:nvSpPr>
        <p:spPr>
          <a:xfrm>
            <a:off x="5750943" y="938368"/>
            <a:ext cx="3786547" cy="736600"/>
          </a:xfrm>
        </p:spPr>
        <p:txBody>
          <a:bodyPr>
            <a:normAutofit/>
          </a:bodyPr>
          <a:lstStyle>
            <a:lvl1pPr marL="0" indent="0" algn="l">
              <a:buNone/>
              <a:defRPr lang="en-US" sz="4400" b="1" kern="1200" dirty="0" smtClean="0">
                <a:solidFill>
                  <a:srgbClr val="2BA5DE"/>
                </a:solidFill>
                <a:latin typeface="Segoe UI" panose="020B0502040204020203" pitchFamily="34" charset="0"/>
                <a:ea typeface="+mn-ea"/>
                <a:cs typeface="Segoe UI" panose="020B0502040204020203" pitchFamily="34" charset="0"/>
              </a:defRPr>
            </a:lvl1pPr>
            <a:lvl2pPr algn="ctr">
              <a:defRPr/>
            </a:lvl2pPr>
            <a:lvl3pPr algn="ctr">
              <a:defRPr/>
            </a:lvl3pPr>
            <a:lvl4pPr algn="ctr">
              <a:defRPr/>
            </a:lvl4pPr>
            <a:lvl5pPr algn="ctr">
              <a:defRPr/>
            </a:lvl5pPr>
          </a:lstStyle>
          <a:p>
            <a:pPr lvl="0"/>
            <a:r>
              <a:rPr lang="en-US"/>
              <a:t>Insert Title</a:t>
            </a:r>
          </a:p>
        </p:txBody>
      </p:sp>
      <p:sp>
        <p:nvSpPr>
          <p:cNvPr id="15" name="Text Placeholder 13">
            <a:extLst>
              <a:ext uri="{FF2B5EF4-FFF2-40B4-BE49-F238E27FC236}">
                <a16:creationId xmlns:a16="http://schemas.microsoft.com/office/drawing/2014/main" id="{9E97CEAA-E9A0-1189-D08F-BC73DC4C8515}"/>
              </a:ext>
            </a:extLst>
          </p:cNvPr>
          <p:cNvSpPr>
            <a:spLocks noGrp="1"/>
          </p:cNvSpPr>
          <p:nvPr>
            <p:ph type="body" sz="quarter" idx="18" hasCustomPrompt="1"/>
          </p:nvPr>
        </p:nvSpPr>
        <p:spPr>
          <a:xfrm>
            <a:off x="5750942" y="1919189"/>
            <a:ext cx="5937849" cy="293688"/>
          </a:xfrm>
        </p:spPr>
        <p:txBody>
          <a:bodyPr>
            <a:noAutofit/>
          </a:bodyPr>
          <a:lstStyle>
            <a:lvl1pPr marL="0" indent="0">
              <a:buNone/>
              <a:defRPr lang="en-US" sz="1800" kern="1200" dirty="0">
                <a:solidFill>
                  <a:srgbClr val="2BA5DE"/>
                </a:solidFill>
                <a:latin typeface="Segoe UI Light" panose="020B0502040204020203" pitchFamily="34" charset="0"/>
                <a:ea typeface="+mn-ea"/>
                <a:cs typeface="Segoe UI Light" panose="020B0502040204020203" pitchFamily="34" charset="0"/>
              </a:defRPr>
            </a:lvl1pPr>
          </a:lstStyle>
          <a:p>
            <a:pPr lvl="0"/>
            <a:r>
              <a:rPr lang="en-US"/>
              <a:t>Replace with subtitle, if needed</a:t>
            </a:r>
          </a:p>
        </p:txBody>
      </p:sp>
      <p:sp>
        <p:nvSpPr>
          <p:cNvPr id="16" name="Text Placeholder 13">
            <a:extLst>
              <a:ext uri="{FF2B5EF4-FFF2-40B4-BE49-F238E27FC236}">
                <a16:creationId xmlns:a16="http://schemas.microsoft.com/office/drawing/2014/main" id="{6529EA46-7C1D-FD1B-51A6-739875D452C1}"/>
              </a:ext>
            </a:extLst>
          </p:cNvPr>
          <p:cNvSpPr>
            <a:spLocks noGrp="1"/>
          </p:cNvSpPr>
          <p:nvPr>
            <p:ph type="body" sz="quarter" idx="15" hasCustomPrompt="1"/>
          </p:nvPr>
        </p:nvSpPr>
        <p:spPr>
          <a:xfrm>
            <a:off x="5750942" y="2642295"/>
            <a:ext cx="5937849" cy="293688"/>
          </a:xfrm>
        </p:spPr>
        <p:txBody>
          <a:bodyPr>
            <a:noAutofit/>
          </a:bodyPr>
          <a:lstStyle>
            <a:lvl1pPr marL="0" indent="0">
              <a:buNone/>
              <a:defRPr lang="en-US" sz="1800" kern="1200" dirty="0">
                <a:solidFill>
                  <a:schemeClr val="tx1">
                    <a:lumMod val="85000"/>
                    <a:lumOff val="15000"/>
                  </a:schemeClr>
                </a:solidFill>
                <a:latin typeface="Segoe UI Light" panose="020B0502040204020203" pitchFamily="34" charset="0"/>
                <a:ea typeface="+mn-ea"/>
                <a:cs typeface="Segoe UI Light" panose="020B0502040204020203" pitchFamily="34" charset="0"/>
              </a:defRPr>
            </a:lvl1pPr>
          </a:lstStyle>
          <a:p>
            <a:pPr lvl="0"/>
            <a:r>
              <a:rPr lang="en-US"/>
              <a:t>Replace text</a:t>
            </a:r>
          </a:p>
        </p:txBody>
      </p:sp>
    </p:spTree>
    <p:extLst>
      <p:ext uri="{BB962C8B-B14F-4D97-AF65-F5344CB8AC3E}">
        <p14:creationId xmlns:p14="http://schemas.microsoft.com/office/powerpoint/2010/main" val="399879490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with text #3">
    <p:bg>
      <p:bgPr>
        <a:solidFill>
          <a:srgbClr val="3F3368"/>
        </a:solidFill>
        <a:effectLst/>
      </p:bgPr>
    </p:bg>
    <p:spTree>
      <p:nvGrpSpPr>
        <p:cNvPr id="1" name=""/>
        <p:cNvGrpSpPr/>
        <p:nvPr/>
      </p:nvGrpSpPr>
      <p:grpSpPr>
        <a:xfrm>
          <a:off x="0" y="0"/>
          <a:ext cx="0" cy="0"/>
          <a:chOff x="0" y="0"/>
          <a:chExt cx="0" cy="0"/>
        </a:xfrm>
      </p:grpSpPr>
      <p:sp>
        <p:nvSpPr>
          <p:cNvPr id="7" name="Date Placeholder 1">
            <a:extLst>
              <a:ext uri="{FF2B5EF4-FFF2-40B4-BE49-F238E27FC236}">
                <a16:creationId xmlns:a16="http://schemas.microsoft.com/office/drawing/2014/main" id="{49C3F582-FF83-8091-6421-338B5E125E35}"/>
              </a:ext>
            </a:extLst>
          </p:cNvPr>
          <p:cNvSpPr>
            <a:spLocks noGrp="1"/>
          </p:cNvSpPr>
          <p:nvPr>
            <p:ph type="dt" sz="half" idx="10"/>
          </p:nvPr>
        </p:nvSpPr>
        <p:spPr>
          <a:xfrm>
            <a:off x="838200" y="6356350"/>
            <a:ext cx="2743200" cy="365125"/>
          </a:xfrm>
        </p:spPr>
        <p:txBody>
          <a:bodyPr/>
          <a:lstStyle/>
          <a:p>
            <a:fld id="{325FE323-28C3-4F0A-8B70-E21DDDC66AB7}" type="datetimeFigureOut">
              <a:rPr lang="en-US" smtClean="0"/>
              <a:t>1/31/2025</a:t>
            </a:fld>
            <a:endParaRPr lang="en-US"/>
          </a:p>
        </p:txBody>
      </p:sp>
      <p:sp>
        <p:nvSpPr>
          <p:cNvPr id="8" name="Footer Placeholder 2">
            <a:extLst>
              <a:ext uri="{FF2B5EF4-FFF2-40B4-BE49-F238E27FC236}">
                <a16:creationId xmlns:a16="http://schemas.microsoft.com/office/drawing/2014/main" id="{48615259-D32F-BC60-1690-F796EC1248BD}"/>
              </a:ext>
            </a:extLst>
          </p:cNvPr>
          <p:cNvSpPr>
            <a:spLocks noGrp="1"/>
          </p:cNvSpPr>
          <p:nvPr>
            <p:ph type="ftr" sz="quarter" idx="11"/>
          </p:nvPr>
        </p:nvSpPr>
        <p:spPr>
          <a:xfrm>
            <a:off x="4038600" y="6356350"/>
            <a:ext cx="4114800" cy="365125"/>
          </a:xfrm>
        </p:spPr>
        <p:txBody>
          <a:bodyPr/>
          <a:lstStyle/>
          <a:p>
            <a:endParaRPr lang="en-US"/>
          </a:p>
        </p:txBody>
      </p:sp>
      <p:sp>
        <p:nvSpPr>
          <p:cNvPr id="10" name="Picture Placeholder 9">
            <a:extLst>
              <a:ext uri="{FF2B5EF4-FFF2-40B4-BE49-F238E27FC236}">
                <a16:creationId xmlns:a16="http://schemas.microsoft.com/office/drawing/2014/main" id="{9BFB5CEF-3A96-0D73-2899-DA63CF5C74A7}"/>
              </a:ext>
            </a:extLst>
          </p:cNvPr>
          <p:cNvSpPr>
            <a:spLocks noGrp="1"/>
          </p:cNvSpPr>
          <p:nvPr>
            <p:ph type="pic" sz="quarter" idx="12"/>
          </p:nvPr>
        </p:nvSpPr>
        <p:spPr>
          <a:xfrm>
            <a:off x="6728603" y="0"/>
            <a:ext cx="5480859" cy="6858000"/>
          </a:xfrm>
        </p:spPr>
        <p:txBody>
          <a:bodyPr/>
          <a:lstStyle>
            <a:lvl1pPr marL="0" indent="0">
              <a:buNone/>
              <a:defRPr>
                <a:solidFill>
                  <a:schemeClr val="bg1"/>
                </a:solidFill>
              </a:defRPr>
            </a:lvl1pPr>
          </a:lstStyle>
          <a:p>
            <a:r>
              <a:rPr lang="en-US"/>
              <a:t>Click icon to add picture</a:t>
            </a:r>
          </a:p>
        </p:txBody>
      </p:sp>
      <p:sp>
        <p:nvSpPr>
          <p:cNvPr id="11" name="Text Placeholder 21">
            <a:extLst>
              <a:ext uri="{FF2B5EF4-FFF2-40B4-BE49-F238E27FC236}">
                <a16:creationId xmlns:a16="http://schemas.microsoft.com/office/drawing/2014/main" id="{560DEA45-6B56-879E-8974-5EDDD5F7F1AF}"/>
              </a:ext>
            </a:extLst>
          </p:cNvPr>
          <p:cNvSpPr>
            <a:spLocks noGrp="1"/>
          </p:cNvSpPr>
          <p:nvPr>
            <p:ph type="body" sz="quarter" idx="17" hasCustomPrompt="1"/>
          </p:nvPr>
        </p:nvSpPr>
        <p:spPr>
          <a:xfrm>
            <a:off x="685800" y="945414"/>
            <a:ext cx="3786547" cy="736600"/>
          </a:xfrm>
        </p:spPr>
        <p:txBody>
          <a:bodyPr>
            <a:normAutofit/>
          </a:bodyPr>
          <a:lstStyle>
            <a:lvl1pPr marL="0" indent="0" algn="l">
              <a:buNone/>
              <a:defRPr lang="en-US" sz="4400" b="1" kern="1200" dirty="0" smtClean="0">
                <a:solidFill>
                  <a:srgbClr val="56C9F2"/>
                </a:solidFill>
                <a:latin typeface="Segoe UI" panose="020B0502040204020203" pitchFamily="34" charset="0"/>
                <a:ea typeface="+mn-ea"/>
                <a:cs typeface="Segoe UI" panose="020B0502040204020203" pitchFamily="34" charset="0"/>
              </a:defRPr>
            </a:lvl1pPr>
            <a:lvl2pPr algn="ctr">
              <a:defRPr/>
            </a:lvl2pPr>
            <a:lvl3pPr algn="ctr">
              <a:defRPr/>
            </a:lvl3pPr>
            <a:lvl4pPr algn="ctr">
              <a:defRPr/>
            </a:lvl4pPr>
            <a:lvl5pPr algn="ctr">
              <a:defRPr/>
            </a:lvl5pPr>
          </a:lstStyle>
          <a:p>
            <a:pPr lvl="0"/>
            <a:r>
              <a:rPr lang="en-US"/>
              <a:t>Insert Title</a:t>
            </a:r>
          </a:p>
        </p:txBody>
      </p:sp>
      <p:sp>
        <p:nvSpPr>
          <p:cNvPr id="12" name="Text Placeholder 13">
            <a:extLst>
              <a:ext uri="{FF2B5EF4-FFF2-40B4-BE49-F238E27FC236}">
                <a16:creationId xmlns:a16="http://schemas.microsoft.com/office/drawing/2014/main" id="{60AC6465-C6C2-62DD-0822-4164CB8B9134}"/>
              </a:ext>
            </a:extLst>
          </p:cNvPr>
          <p:cNvSpPr>
            <a:spLocks noGrp="1"/>
          </p:cNvSpPr>
          <p:nvPr>
            <p:ph type="body" sz="quarter" idx="18" hasCustomPrompt="1"/>
          </p:nvPr>
        </p:nvSpPr>
        <p:spPr>
          <a:xfrm>
            <a:off x="685801" y="1958370"/>
            <a:ext cx="5410200" cy="293688"/>
          </a:xfrm>
        </p:spPr>
        <p:txBody>
          <a:bodyPr>
            <a:noAutofit/>
          </a:bodyPr>
          <a:lstStyle>
            <a:lvl1pPr marL="0" indent="0">
              <a:buNone/>
              <a:defRPr lang="en-US" sz="2800" kern="1200" dirty="0">
                <a:solidFill>
                  <a:schemeClr val="bg1"/>
                </a:solidFill>
                <a:latin typeface="Segoe UI" panose="020B0502040204020203" pitchFamily="34" charset="0"/>
                <a:ea typeface="+mn-ea"/>
                <a:cs typeface="Segoe UI" panose="020B0502040204020203" pitchFamily="34" charset="0"/>
              </a:defRPr>
            </a:lvl1pPr>
          </a:lstStyle>
          <a:p>
            <a:pPr lvl="0"/>
            <a:r>
              <a:rPr lang="en-US"/>
              <a:t>Replace with subtitle, if needed</a:t>
            </a:r>
          </a:p>
        </p:txBody>
      </p:sp>
      <p:sp>
        <p:nvSpPr>
          <p:cNvPr id="15" name="Text Placeholder 14">
            <a:extLst>
              <a:ext uri="{FF2B5EF4-FFF2-40B4-BE49-F238E27FC236}">
                <a16:creationId xmlns:a16="http://schemas.microsoft.com/office/drawing/2014/main" id="{72B2D22A-751E-D1E2-C51D-322A55BB3ACC}"/>
              </a:ext>
            </a:extLst>
          </p:cNvPr>
          <p:cNvSpPr>
            <a:spLocks noGrp="1"/>
          </p:cNvSpPr>
          <p:nvPr>
            <p:ph type="body" sz="quarter" idx="19" hasCustomPrompt="1"/>
          </p:nvPr>
        </p:nvSpPr>
        <p:spPr>
          <a:xfrm>
            <a:off x="612775" y="2629883"/>
            <a:ext cx="5937250" cy="2838450"/>
          </a:xfrm>
        </p:spPr>
        <p:txBody>
          <a:bodyPr>
            <a:normAutofit/>
          </a:bodyPr>
          <a:lstStyle>
            <a:lvl1pPr>
              <a:defRPr sz="1400">
                <a:solidFill>
                  <a:schemeClr val="bg1"/>
                </a:solidFill>
                <a:latin typeface="Segoe UI" panose="020B0502040204020203" pitchFamily="34" charset="0"/>
                <a:cs typeface="Segoe UI" panose="020B0502040204020203" pitchFamily="34" charset="0"/>
              </a:defRPr>
            </a:lvl1pPr>
            <a:lvl2pPr>
              <a:defRPr sz="1400">
                <a:solidFill>
                  <a:schemeClr val="bg1"/>
                </a:solidFill>
                <a:latin typeface="Segoe UI" panose="020B0502040204020203" pitchFamily="34" charset="0"/>
                <a:cs typeface="Segoe UI" panose="020B0502040204020203" pitchFamily="34" charset="0"/>
              </a:defRPr>
            </a:lvl2pPr>
            <a:lvl3pPr>
              <a:defRPr sz="1400">
                <a:solidFill>
                  <a:schemeClr val="bg1"/>
                </a:solidFill>
                <a:latin typeface="Segoe UI" panose="020B0502040204020203" pitchFamily="34" charset="0"/>
                <a:cs typeface="Segoe UI" panose="020B0502040204020203" pitchFamily="34" charset="0"/>
              </a:defRPr>
            </a:lvl3pPr>
            <a:lvl4pPr>
              <a:defRPr sz="1400">
                <a:solidFill>
                  <a:schemeClr val="bg1"/>
                </a:solidFill>
                <a:latin typeface="Segoe UI" panose="020B0502040204020203" pitchFamily="34" charset="0"/>
                <a:cs typeface="Segoe UI" panose="020B0502040204020203" pitchFamily="34" charset="0"/>
              </a:defRPr>
            </a:lvl4pPr>
            <a:lvl5pPr>
              <a:defRPr sz="1400">
                <a:solidFill>
                  <a:schemeClr val="bg1"/>
                </a:solidFill>
                <a:latin typeface="Segoe UI" panose="020B0502040204020203" pitchFamily="34" charset="0"/>
                <a:cs typeface="Segoe UI" panose="020B0502040204020203" pitchFamily="34" charset="0"/>
              </a:defRPr>
            </a:lvl5pPr>
          </a:lstStyle>
          <a:p>
            <a:pPr lvl="0"/>
            <a:r>
              <a:rPr lang="en-US"/>
              <a:t>Click to edit text</a:t>
            </a:r>
          </a:p>
          <a:p>
            <a:pPr lvl="1"/>
            <a:r>
              <a:rPr lang="en-US"/>
              <a:t>Second level</a:t>
            </a:r>
          </a:p>
          <a:p>
            <a:pPr lvl="2"/>
            <a:r>
              <a:rPr lang="en-US"/>
              <a:t>Third level</a:t>
            </a:r>
          </a:p>
          <a:p>
            <a:pPr lvl="3"/>
            <a:r>
              <a:rPr lang="en-US"/>
              <a:t>Fourth level</a:t>
            </a:r>
          </a:p>
          <a:p>
            <a:pPr lvl="4"/>
            <a:r>
              <a:rPr lang="en-US"/>
              <a:t>Fifth level</a:t>
            </a:r>
          </a:p>
        </p:txBody>
      </p:sp>
      <p:pic>
        <p:nvPicPr>
          <p:cNvPr id="3" name="Picture 2" descr="Blue letters on a blue background&#10;&#10;Description automatically generated">
            <a:extLst>
              <a:ext uri="{FF2B5EF4-FFF2-40B4-BE49-F238E27FC236}">
                <a16:creationId xmlns:a16="http://schemas.microsoft.com/office/drawing/2014/main" id="{103AC869-3ED0-73E8-1415-3ABE5F0FBB85}"/>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80907" y="112371"/>
            <a:ext cx="1747893" cy="415515"/>
          </a:xfrm>
          <a:prstGeom prst="rect">
            <a:avLst/>
          </a:prstGeom>
        </p:spPr>
      </p:pic>
    </p:spTree>
    <p:extLst>
      <p:ext uri="{BB962C8B-B14F-4D97-AF65-F5344CB8AC3E}">
        <p14:creationId xmlns:p14="http://schemas.microsoft.com/office/powerpoint/2010/main" val="257649264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around picture">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D47984B8-22DD-5FF5-7F03-72547E540C88}"/>
              </a:ext>
            </a:extLst>
          </p:cNvPr>
          <p:cNvSpPr>
            <a:spLocks noGrp="1"/>
          </p:cNvSpPr>
          <p:nvPr>
            <p:ph type="dt" sz="half" idx="10"/>
          </p:nvPr>
        </p:nvSpPr>
        <p:spPr/>
        <p:txBody>
          <a:bodyPr/>
          <a:lstStyle/>
          <a:p>
            <a:fld id="{325FE323-28C3-4F0A-8B70-E21DDDC66AB7}" type="datetimeFigureOut">
              <a:rPr lang="en-US" smtClean="0"/>
              <a:t>1/31/2025</a:t>
            </a:fld>
            <a:endParaRPr lang="en-US"/>
          </a:p>
        </p:txBody>
      </p:sp>
      <p:sp>
        <p:nvSpPr>
          <p:cNvPr id="4" name="Footer Placeholder 3">
            <a:extLst>
              <a:ext uri="{FF2B5EF4-FFF2-40B4-BE49-F238E27FC236}">
                <a16:creationId xmlns:a16="http://schemas.microsoft.com/office/drawing/2014/main" id="{10A19775-E1A7-0537-B9E5-1DD7BB1D016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461286D-DE48-05DE-5135-E2B8BE428D72}"/>
              </a:ext>
            </a:extLst>
          </p:cNvPr>
          <p:cNvSpPr>
            <a:spLocks noGrp="1"/>
          </p:cNvSpPr>
          <p:nvPr>
            <p:ph type="sldNum" sz="quarter" idx="12"/>
          </p:nvPr>
        </p:nvSpPr>
        <p:spPr/>
        <p:txBody>
          <a:bodyPr/>
          <a:lstStyle/>
          <a:p>
            <a:fld id="{758A115E-3561-460C-B107-F80B3D3A13C3}" type="slidenum">
              <a:rPr lang="en-US" smtClean="0"/>
              <a:t>‹#›</a:t>
            </a:fld>
            <a:endParaRPr lang="en-US"/>
          </a:p>
        </p:txBody>
      </p:sp>
      <p:grpSp>
        <p:nvGrpSpPr>
          <p:cNvPr id="6" name="Group 2">
            <a:extLst>
              <a:ext uri="{FF2B5EF4-FFF2-40B4-BE49-F238E27FC236}">
                <a16:creationId xmlns:a16="http://schemas.microsoft.com/office/drawing/2014/main" id="{F52C7D7C-82E9-B7EC-49C1-FCD8289F0E47}"/>
              </a:ext>
            </a:extLst>
          </p:cNvPr>
          <p:cNvGrpSpPr/>
          <p:nvPr userDrawn="1"/>
        </p:nvGrpSpPr>
        <p:grpSpPr>
          <a:xfrm>
            <a:off x="3890470" y="675944"/>
            <a:ext cx="4410350" cy="5486400"/>
            <a:chOff x="0" y="0"/>
            <a:chExt cx="1742360" cy="2167467"/>
          </a:xfrm>
        </p:grpSpPr>
        <p:sp>
          <p:nvSpPr>
            <p:cNvPr id="7" name="Freeform 3">
              <a:extLst>
                <a:ext uri="{FF2B5EF4-FFF2-40B4-BE49-F238E27FC236}">
                  <a16:creationId xmlns:a16="http://schemas.microsoft.com/office/drawing/2014/main" id="{43AA1A2A-214F-7680-3E74-5E7F7E1C711D}"/>
                </a:ext>
              </a:extLst>
            </p:cNvPr>
            <p:cNvSpPr/>
            <p:nvPr/>
          </p:nvSpPr>
          <p:spPr>
            <a:xfrm>
              <a:off x="0" y="0"/>
              <a:ext cx="1742361" cy="2167467"/>
            </a:xfrm>
            <a:custGeom>
              <a:avLst/>
              <a:gdLst/>
              <a:ahLst/>
              <a:cxnLst/>
              <a:rect l="l" t="t" r="r" b="b"/>
              <a:pathLst>
                <a:path w="1742361" h="2167467">
                  <a:moveTo>
                    <a:pt x="0" y="0"/>
                  </a:moveTo>
                  <a:lnTo>
                    <a:pt x="1742361" y="0"/>
                  </a:lnTo>
                  <a:lnTo>
                    <a:pt x="1742361" y="2167467"/>
                  </a:lnTo>
                  <a:lnTo>
                    <a:pt x="0" y="2167467"/>
                  </a:lnTo>
                  <a:close/>
                </a:path>
              </a:pathLst>
            </a:custGeom>
            <a:solidFill>
              <a:srgbClr val="424242"/>
            </a:solidFill>
            <a:ln w="57150" cap="sq">
              <a:solidFill>
                <a:srgbClr val="424242"/>
              </a:solidFill>
              <a:prstDash val="solid"/>
              <a:miter/>
            </a:ln>
          </p:spPr>
          <p:txBody>
            <a:bodyPr/>
            <a:lstStyle/>
            <a:p>
              <a:endParaRPr lang="en-US" sz="1200"/>
            </a:p>
          </p:txBody>
        </p:sp>
        <p:sp>
          <p:nvSpPr>
            <p:cNvPr id="8" name="TextBox 4">
              <a:extLst>
                <a:ext uri="{FF2B5EF4-FFF2-40B4-BE49-F238E27FC236}">
                  <a16:creationId xmlns:a16="http://schemas.microsoft.com/office/drawing/2014/main" id="{764EE97B-3803-0C18-7048-637C8A5ABCF8}"/>
                </a:ext>
              </a:extLst>
            </p:cNvPr>
            <p:cNvSpPr txBox="1"/>
            <p:nvPr/>
          </p:nvSpPr>
          <p:spPr>
            <a:xfrm>
              <a:off x="0" y="-38100"/>
              <a:ext cx="1742360" cy="2205567"/>
            </a:xfrm>
            <a:prstGeom prst="rect">
              <a:avLst/>
            </a:prstGeom>
          </p:spPr>
          <p:txBody>
            <a:bodyPr lIns="33867" tIns="33867" rIns="33867" bIns="33867" rtlCol="0" anchor="ctr"/>
            <a:lstStyle/>
            <a:p>
              <a:pPr algn="ctr">
                <a:lnSpc>
                  <a:spcPts val="1773"/>
                </a:lnSpc>
              </a:pPr>
              <a:endParaRPr sz="1200"/>
            </a:p>
          </p:txBody>
        </p:sp>
      </p:grpSp>
      <p:sp>
        <p:nvSpPr>
          <p:cNvPr id="20" name="Text Placeholder 13">
            <a:extLst>
              <a:ext uri="{FF2B5EF4-FFF2-40B4-BE49-F238E27FC236}">
                <a16:creationId xmlns:a16="http://schemas.microsoft.com/office/drawing/2014/main" id="{6B5F9392-8FB6-A7C1-F65A-FF8A9052B2D9}"/>
              </a:ext>
            </a:extLst>
          </p:cNvPr>
          <p:cNvSpPr>
            <a:spLocks noGrp="1"/>
          </p:cNvSpPr>
          <p:nvPr>
            <p:ph type="body" sz="quarter" idx="15" hasCustomPrompt="1"/>
          </p:nvPr>
        </p:nvSpPr>
        <p:spPr>
          <a:xfrm>
            <a:off x="719951" y="1125494"/>
            <a:ext cx="2861449" cy="293688"/>
          </a:xfrm>
        </p:spPr>
        <p:txBody>
          <a:bodyPr>
            <a:noAutofit/>
          </a:bodyPr>
          <a:lstStyle>
            <a:lvl1pPr marL="0" indent="0" algn="ctr">
              <a:buNone/>
              <a:defRPr lang="en-US" sz="1800" kern="1200" dirty="0">
                <a:solidFill>
                  <a:schemeClr val="tx1">
                    <a:lumMod val="50000"/>
                    <a:lumOff val="50000"/>
                  </a:schemeClr>
                </a:solidFill>
                <a:latin typeface="Segoe UI Light" panose="020B0502040204020203" pitchFamily="34" charset="0"/>
                <a:ea typeface="+mn-ea"/>
                <a:cs typeface="Segoe UI Light" panose="020B0502040204020203" pitchFamily="34" charset="0"/>
              </a:defRPr>
            </a:lvl1pPr>
          </a:lstStyle>
          <a:p>
            <a:pPr lvl="0"/>
            <a:r>
              <a:rPr lang="en-US"/>
              <a:t>Replace text</a:t>
            </a:r>
          </a:p>
        </p:txBody>
      </p:sp>
      <p:sp>
        <p:nvSpPr>
          <p:cNvPr id="21" name="Text Placeholder 13">
            <a:extLst>
              <a:ext uri="{FF2B5EF4-FFF2-40B4-BE49-F238E27FC236}">
                <a16:creationId xmlns:a16="http://schemas.microsoft.com/office/drawing/2014/main" id="{CFD6B96A-B0AD-5F6D-3B5D-56A01635BDDF}"/>
              </a:ext>
            </a:extLst>
          </p:cNvPr>
          <p:cNvSpPr>
            <a:spLocks noGrp="1"/>
          </p:cNvSpPr>
          <p:nvPr>
            <p:ph type="body" sz="quarter" idx="16" hasCustomPrompt="1"/>
          </p:nvPr>
        </p:nvSpPr>
        <p:spPr>
          <a:xfrm>
            <a:off x="719950" y="2070439"/>
            <a:ext cx="2861449" cy="293688"/>
          </a:xfrm>
        </p:spPr>
        <p:txBody>
          <a:bodyPr>
            <a:noAutofit/>
          </a:bodyPr>
          <a:lstStyle>
            <a:lvl1pPr marL="0" indent="0" algn="ctr">
              <a:buNone/>
              <a:defRPr lang="en-US" sz="1800" kern="1200" dirty="0">
                <a:solidFill>
                  <a:schemeClr val="tx1">
                    <a:lumMod val="50000"/>
                    <a:lumOff val="50000"/>
                  </a:schemeClr>
                </a:solidFill>
                <a:latin typeface="Segoe UI Light" panose="020B0502040204020203" pitchFamily="34" charset="0"/>
                <a:ea typeface="+mn-ea"/>
                <a:cs typeface="Segoe UI Light" panose="020B0502040204020203" pitchFamily="34" charset="0"/>
              </a:defRPr>
            </a:lvl1pPr>
          </a:lstStyle>
          <a:p>
            <a:pPr lvl="0"/>
            <a:r>
              <a:rPr lang="en-US"/>
              <a:t>Replace text</a:t>
            </a:r>
          </a:p>
        </p:txBody>
      </p:sp>
      <p:sp>
        <p:nvSpPr>
          <p:cNvPr id="22" name="Text Placeholder 13">
            <a:extLst>
              <a:ext uri="{FF2B5EF4-FFF2-40B4-BE49-F238E27FC236}">
                <a16:creationId xmlns:a16="http://schemas.microsoft.com/office/drawing/2014/main" id="{4F1992EB-2E02-618E-FE30-21B78C473B6D}"/>
              </a:ext>
            </a:extLst>
          </p:cNvPr>
          <p:cNvSpPr>
            <a:spLocks noGrp="1"/>
          </p:cNvSpPr>
          <p:nvPr>
            <p:ph type="body" sz="quarter" idx="17" hasCustomPrompt="1"/>
          </p:nvPr>
        </p:nvSpPr>
        <p:spPr>
          <a:xfrm>
            <a:off x="719950" y="3077235"/>
            <a:ext cx="2861449" cy="293688"/>
          </a:xfrm>
        </p:spPr>
        <p:txBody>
          <a:bodyPr>
            <a:noAutofit/>
          </a:bodyPr>
          <a:lstStyle>
            <a:lvl1pPr marL="0" indent="0" algn="ctr">
              <a:buNone/>
              <a:defRPr lang="en-US" sz="1800" kern="1200" dirty="0">
                <a:solidFill>
                  <a:schemeClr val="tx1">
                    <a:lumMod val="50000"/>
                    <a:lumOff val="50000"/>
                  </a:schemeClr>
                </a:solidFill>
                <a:latin typeface="Segoe UI Light" panose="020B0502040204020203" pitchFamily="34" charset="0"/>
                <a:ea typeface="+mn-ea"/>
                <a:cs typeface="Segoe UI Light" panose="020B0502040204020203" pitchFamily="34" charset="0"/>
              </a:defRPr>
            </a:lvl1pPr>
          </a:lstStyle>
          <a:p>
            <a:pPr lvl="0"/>
            <a:r>
              <a:rPr lang="en-US"/>
              <a:t>Replace text</a:t>
            </a:r>
          </a:p>
        </p:txBody>
      </p:sp>
      <p:sp>
        <p:nvSpPr>
          <p:cNvPr id="23" name="Text Placeholder 13">
            <a:extLst>
              <a:ext uri="{FF2B5EF4-FFF2-40B4-BE49-F238E27FC236}">
                <a16:creationId xmlns:a16="http://schemas.microsoft.com/office/drawing/2014/main" id="{1847B328-0E95-2031-E040-44017C1C16F3}"/>
              </a:ext>
            </a:extLst>
          </p:cNvPr>
          <p:cNvSpPr>
            <a:spLocks noGrp="1"/>
          </p:cNvSpPr>
          <p:nvPr>
            <p:ph type="body" sz="quarter" idx="18" hasCustomPrompt="1"/>
          </p:nvPr>
        </p:nvSpPr>
        <p:spPr>
          <a:xfrm>
            <a:off x="719950" y="4042259"/>
            <a:ext cx="2861449" cy="293688"/>
          </a:xfrm>
        </p:spPr>
        <p:txBody>
          <a:bodyPr>
            <a:noAutofit/>
          </a:bodyPr>
          <a:lstStyle>
            <a:lvl1pPr marL="0" indent="0" algn="ctr">
              <a:buNone/>
              <a:defRPr lang="en-US" sz="1800" kern="1200" dirty="0">
                <a:solidFill>
                  <a:schemeClr val="tx1">
                    <a:lumMod val="50000"/>
                    <a:lumOff val="50000"/>
                  </a:schemeClr>
                </a:solidFill>
                <a:latin typeface="Segoe UI Light" panose="020B0502040204020203" pitchFamily="34" charset="0"/>
                <a:ea typeface="+mn-ea"/>
                <a:cs typeface="Segoe UI Light" panose="020B0502040204020203" pitchFamily="34" charset="0"/>
              </a:defRPr>
            </a:lvl1pPr>
          </a:lstStyle>
          <a:p>
            <a:pPr lvl="0"/>
            <a:r>
              <a:rPr lang="en-US"/>
              <a:t>Replace text</a:t>
            </a:r>
          </a:p>
        </p:txBody>
      </p:sp>
      <p:sp>
        <p:nvSpPr>
          <p:cNvPr id="24" name="Text Placeholder 13">
            <a:extLst>
              <a:ext uri="{FF2B5EF4-FFF2-40B4-BE49-F238E27FC236}">
                <a16:creationId xmlns:a16="http://schemas.microsoft.com/office/drawing/2014/main" id="{7221A7CF-B09E-E9B0-B002-80180E404FD8}"/>
              </a:ext>
            </a:extLst>
          </p:cNvPr>
          <p:cNvSpPr>
            <a:spLocks noGrp="1"/>
          </p:cNvSpPr>
          <p:nvPr>
            <p:ph type="body" sz="quarter" idx="19" hasCustomPrompt="1"/>
          </p:nvPr>
        </p:nvSpPr>
        <p:spPr>
          <a:xfrm>
            <a:off x="719950" y="5202710"/>
            <a:ext cx="2861449" cy="293688"/>
          </a:xfrm>
        </p:spPr>
        <p:txBody>
          <a:bodyPr>
            <a:noAutofit/>
          </a:bodyPr>
          <a:lstStyle>
            <a:lvl1pPr marL="0" indent="0" algn="ctr">
              <a:buNone/>
              <a:defRPr lang="en-US" sz="1800" kern="1200" dirty="0">
                <a:solidFill>
                  <a:schemeClr val="tx1">
                    <a:lumMod val="50000"/>
                    <a:lumOff val="50000"/>
                  </a:schemeClr>
                </a:solidFill>
                <a:latin typeface="Segoe UI Light" panose="020B0502040204020203" pitchFamily="34" charset="0"/>
                <a:ea typeface="+mn-ea"/>
                <a:cs typeface="Segoe UI Light" panose="020B0502040204020203" pitchFamily="34" charset="0"/>
              </a:defRPr>
            </a:lvl1pPr>
          </a:lstStyle>
          <a:p>
            <a:pPr lvl="0"/>
            <a:r>
              <a:rPr lang="en-US"/>
              <a:t>Replace text</a:t>
            </a:r>
          </a:p>
        </p:txBody>
      </p:sp>
      <p:sp>
        <p:nvSpPr>
          <p:cNvPr id="25" name="Text Placeholder 13">
            <a:extLst>
              <a:ext uri="{FF2B5EF4-FFF2-40B4-BE49-F238E27FC236}">
                <a16:creationId xmlns:a16="http://schemas.microsoft.com/office/drawing/2014/main" id="{B3E0AF9A-6D9B-AFD0-8C1F-459A6B9C8287}"/>
              </a:ext>
            </a:extLst>
          </p:cNvPr>
          <p:cNvSpPr>
            <a:spLocks noGrp="1"/>
          </p:cNvSpPr>
          <p:nvPr>
            <p:ph type="body" sz="quarter" idx="20" hasCustomPrompt="1"/>
          </p:nvPr>
        </p:nvSpPr>
        <p:spPr>
          <a:xfrm>
            <a:off x="8791400" y="1125494"/>
            <a:ext cx="2861449" cy="293688"/>
          </a:xfrm>
        </p:spPr>
        <p:txBody>
          <a:bodyPr>
            <a:noAutofit/>
          </a:bodyPr>
          <a:lstStyle>
            <a:lvl1pPr marL="0" indent="0" algn="ctr">
              <a:buNone/>
              <a:defRPr lang="en-US" sz="1800" kern="1200" dirty="0">
                <a:solidFill>
                  <a:schemeClr val="tx1">
                    <a:lumMod val="50000"/>
                    <a:lumOff val="50000"/>
                  </a:schemeClr>
                </a:solidFill>
                <a:latin typeface="Segoe UI Light" panose="020B0502040204020203" pitchFamily="34" charset="0"/>
                <a:ea typeface="+mn-ea"/>
                <a:cs typeface="Segoe UI Light" panose="020B0502040204020203" pitchFamily="34" charset="0"/>
              </a:defRPr>
            </a:lvl1pPr>
          </a:lstStyle>
          <a:p>
            <a:pPr lvl="0"/>
            <a:r>
              <a:rPr lang="en-US"/>
              <a:t>Replace text</a:t>
            </a:r>
          </a:p>
        </p:txBody>
      </p:sp>
      <p:sp>
        <p:nvSpPr>
          <p:cNvPr id="26" name="Text Placeholder 13">
            <a:extLst>
              <a:ext uri="{FF2B5EF4-FFF2-40B4-BE49-F238E27FC236}">
                <a16:creationId xmlns:a16="http://schemas.microsoft.com/office/drawing/2014/main" id="{8AD05C27-D1A9-4263-56F5-ACE078EC90E0}"/>
              </a:ext>
            </a:extLst>
          </p:cNvPr>
          <p:cNvSpPr>
            <a:spLocks noGrp="1"/>
          </p:cNvSpPr>
          <p:nvPr>
            <p:ph type="body" sz="quarter" idx="21" hasCustomPrompt="1"/>
          </p:nvPr>
        </p:nvSpPr>
        <p:spPr>
          <a:xfrm>
            <a:off x="8791399" y="2070439"/>
            <a:ext cx="2861449" cy="293688"/>
          </a:xfrm>
        </p:spPr>
        <p:txBody>
          <a:bodyPr>
            <a:noAutofit/>
          </a:bodyPr>
          <a:lstStyle>
            <a:lvl1pPr marL="0" indent="0" algn="ctr">
              <a:buNone/>
              <a:defRPr lang="en-US" sz="1800" kern="1200" dirty="0">
                <a:solidFill>
                  <a:schemeClr val="tx1">
                    <a:lumMod val="50000"/>
                    <a:lumOff val="50000"/>
                  </a:schemeClr>
                </a:solidFill>
                <a:latin typeface="Segoe UI Light" panose="020B0502040204020203" pitchFamily="34" charset="0"/>
                <a:ea typeface="+mn-ea"/>
                <a:cs typeface="Segoe UI Light" panose="020B0502040204020203" pitchFamily="34" charset="0"/>
              </a:defRPr>
            </a:lvl1pPr>
          </a:lstStyle>
          <a:p>
            <a:pPr lvl="0"/>
            <a:r>
              <a:rPr lang="en-US"/>
              <a:t>Replace text</a:t>
            </a:r>
          </a:p>
        </p:txBody>
      </p:sp>
      <p:sp>
        <p:nvSpPr>
          <p:cNvPr id="27" name="Text Placeholder 13">
            <a:extLst>
              <a:ext uri="{FF2B5EF4-FFF2-40B4-BE49-F238E27FC236}">
                <a16:creationId xmlns:a16="http://schemas.microsoft.com/office/drawing/2014/main" id="{E6FAC96A-AE40-9214-293D-1524D1DFF6C1}"/>
              </a:ext>
            </a:extLst>
          </p:cNvPr>
          <p:cNvSpPr>
            <a:spLocks noGrp="1"/>
          </p:cNvSpPr>
          <p:nvPr>
            <p:ph type="body" sz="quarter" idx="22" hasCustomPrompt="1"/>
          </p:nvPr>
        </p:nvSpPr>
        <p:spPr>
          <a:xfrm>
            <a:off x="8791399" y="3077235"/>
            <a:ext cx="2861449" cy="293688"/>
          </a:xfrm>
        </p:spPr>
        <p:txBody>
          <a:bodyPr>
            <a:noAutofit/>
          </a:bodyPr>
          <a:lstStyle>
            <a:lvl1pPr marL="0" indent="0" algn="ctr">
              <a:buNone/>
              <a:defRPr lang="en-US" sz="1800" kern="1200" dirty="0">
                <a:solidFill>
                  <a:schemeClr val="tx1">
                    <a:lumMod val="50000"/>
                    <a:lumOff val="50000"/>
                  </a:schemeClr>
                </a:solidFill>
                <a:latin typeface="Segoe UI Light" panose="020B0502040204020203" pitchFamily="34" charset="0"/>
                <a:ea typeface="+mn-ea"/>
                <a:cs typeface="Segoe UI Light" panose="020B0502040204020203" pitchFamily="34" charset="0"/>
              </a:defRPr>
            </a:lvl1pPr>
          </a:lstStyle>
          <a:p>
            <a:pPr lvl="0"/>
            <a:r>
              <a:rPr lang="en-US"/>
              <a:t>Replace text</a:t>
            </a:r>
          </a:p>
        </p:txBody>
      </p:sp>
      <p:sp>
        <p:nvSpPr>
          <p:cNvPr id="28" name="Text Placeholder 13">
            <a:extLst>
              <a:ext uri="{FF2B5EF4-FFF2-40B4-BE49-F238E27FC236}">
                <a16:creationId xmlns:a16="http://schemas.microsoft.com/office/drawing/2014/main" id="{AFC8DC71-E027-13FD-20F9-F82C4B7D2B1B}"/>
              </a:ext>
            </a:extLst>
          </p:cNvPr>
          <p:cNvSpPr>
            <a:spLocks noGrp="1"/>
          </p:cNvSpPr>
          <p:nvPr>
            <p:ph type="body" sz="quarter" idx="23" hasCustomPrompt="1"/>
          </p:nvPr>
        </p:nvSpPr>
        <p:spPr>
          <a:xfrm>
            <a:off x="8791399" y="4042259"/>
            <a:ext cx="2861449" cy="293688"/>
          </a:xfrm>
        </p:spPr>
        <p:txBody>
          <a:bodyPr>
            <a:noAutofit/>
          </a:bodyPr>
          <a:lstStyle>
            <a:lvl1pPr marL="0" indent="0" algn="ctr">
              <a:buNone/>
              <a:defRPr lang="en-US" sz="1800" kern="1200" dirty="0">
                <a:solidFill>
                  <a:schemeClr val="tx1">
                    <a:lumMod val="50000"/>
                    <a:lumOff val="50000"/>
                  </a:schemeClr>
                </a:solidFill>
                <a:latin typeface="Segoe UI Light" panose="020B0502040204020203" pitchFamily="34" charset="0"/>
                <a:ea typeface="+mn-ea"/>
                <a:cs typeface="Segoe UI Light" panose="020B0502040204020203" pitchFamily="34" charset="0"/>
              </a:defRPr>
            </a:lvl1pPr>
          </a:lstStyle>
          <a:p>
            <a:pPr lvl="0"/>
            <a:r>
              <a:rPr lang="en-US"/>
              <a:t>Replace text</a:t>
            </a:r>
          </a:p>
        </p:txBody>
      </p:sp>
      <p:sp>
        <p:nvSpPr>
          <p:cNvPr id="29" name="Text Placeholder 13">
            <a:extLst>
              <a:ext uri="{FF2B5EF4-FFF2-40B4-BE49-F238E27FC236}">
                <a16:creationId xmlns:a16="http://schemas.microsoft.com/office/drawing/2014/main" id="{03B729F9-4E72-ABEA-182C-E7AB1CE62671}"/>
              </a:ext>
            </a:extLst>
          </p:cNvPr>
          <p:cNvSpPr>
            <a:spLocks noGrp="1"/>
          </p:cNvSpPr>
          <p:nvPr>
            <p:ph type="body" sz="quarter" idx="24" hasCustomPrompt="1"/>
          </p:nvPr>
        </p:nvSpPr>
        <p:spPr>
          <a:xfrm>
            <a:off x="8791399" y="5202710"/>
            <a:ext cx="2861449" cy="293688"/>
          </a:xfrm>
        </p:spPr>
        <p:txBody>
          <a:bodyPr>
            <a:noAutofit/>
          </a:bodyPr>
          <a:lstStyle>
            <a:lvl1pPr marL="0" indent="0" algn="ctr">
              <a:buNone/>
              <a:defRPr lang="en-US" sz="1800" kern="1200" dirty="0">
                <a:solidFill>
                  <a:schemeClr val="tx1">
                    <a:lumMod val="50000"/>
                    <a:lumOff val="50000"/>
                  </a:schemeClr>
                </a:solidFill>
                <a:latin typeface="Segoe UI Light" panose="020B0502040204020203" pitchFamily="34" charset="0"/>
                <a:ea typeface="+mn-ea"/>
                <a:cs typeface="Segoe UI Light" panose="020B0502040204020203" pitchFamily="34" charset="0"/>
              </a:defRPr>
            </a:lvl1pPr>
          </a:lstStyle>
          <a:p>
            <a:pPr lvl="0"/>
            <a:r>
              <a:rPr lang="en-US"/>
              <a:t>Replace text</a:t>
            </a:r>
          </a:p>
        </p:txBody>
      </p:sp>
      <p:sp>
        <p:nvSpPr>
          <p:cNvPr id="31" name="Picture Placeholder 30">
            <a:extLst>
              <a:ext uri="{FF2B5EF4-FFF2-40B4-BE49-F238E27FC236}">
                <a16:creationId xmlns:a16="http://schemas.microsoft.com/office/drawing/2014/main" id="{D098E0F3-7E5A-9E30-5AFB-CB9C8ADFA0CF}"/>
              </a:ext>
            </a:extLst>
          </p:cNvPr>
          <p:cNvSpPr>
            <a:spLocks noGrp="1"/>
          </p:cNvSpPr>
          <p:nvPr>
            <p:ph type="pic" sz="quarter" idx="25"/>
          </p:nvPr>
        </p:nvSpPr>
        <p:spPr>
          <a:xfrm>
            <a:off x="3890963" y="676275"/>
            <a:ext cx="4410075" cy="5505450"/>
          </a:xfrm>
          <a:solidFill>
            <a:srgbClr val="3F3368"/>
          </a:solidFill>
        </p:spPr>
        <p:txBody>
          <a:bodyPr/>
          <a:lstStyle>
            <a:lvl1pPr marL="0" indent="0">
              <a:buFontTx/>
              <a:buNone/>
              <a:defRPr>
                <a:solidFill>
                  <a:schemeClr val="bg1"/>
                </a:solidFill>
              </a:defRPr>
            </a:lvl1pPr>
          </a:lstStyle>
          <a:p>
            <a:r>
              <a:rPr lang="en-US"/>
              <a:t>Click icon to add picture</a:t>
            </a:r>
          </a:p>
        </p:txBody>
      </p:sp>
    </p:spTree>
    <p:extLst>
      <p:ext uri="{BB962C8B-B14F-4D97-AF65-F5344CB8AC3E}">
        <p14:creationId xmlns:p14="http://schemas.microsoft.com/office/powerpoint/2010/main" val="16006815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simp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2EEA86-C929-B802-2D94-2DEDC4ED9A2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AD979CB-3422-8990-49FD-4C55098949C5}"/>
              </a:ext>
            </a:extLst>
          </p:cNvPr>
          <p:cNvSpPr>
            <a:spLocks noGrp="1"/>
          </p:cNvSpPr>
          <p:nvPr>
            <p:ph type="subTitle" idx="1"/>
          </p:nvPr>
        </p:nvSpPr>
        <p:spPr>
          <a:xfrm>
            <a:off x="1524000" y="3602038"/>
            <a:ext cx="9144000" cy="1655762"/>
          </a:xfrm>
        </p:spPr>
        <p:txBody>
          <a:bodyPr/>
          <a:lstStyle>
            <a:lvl1pPr marL="0" indent="0" algn="ctr">
              <a:buNone/>
              <a:defRPr sz="2400">
                <a:solidFill>
                  <a:srgbClr val="2BA5DE"/>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7669C72-307A-385D-9C90-2A71593B4E10}"/>
              </a:ext>
            </a:extLst>
          </p:cNvPr>
          <p:cNvSpPr>
            <a:spLocks noGrp="1"/>
          </p:cNvSpPr>
          <p:nvPr>
            <p:ph type="dt" sz="half" idx="10"/>
          </p:nvPr>
        </p:nvSpPr>
        <p:spPr/>
        <p:txBody>
          <a:bodyPr/>
          <a:lstStyle/>
          <a:p>
            <a:fld id="{325FE323-28C3-4F0A-8B70-E21DDDC66AB7}" type="datetimeFigureOut">
              <a:rPr lang="en-US" smtClean="0"/>
              <a:t>1/31/2025</a:t>
            </a:fld>
            <a:endParaRPr lang="en-US"/>
          </a:p>
        </p:txBody>
      </p:sp>
      <p:sp>
        <p:nvSpPr>
          <p:cNvPr id="5" name="Footer Placeholder 4">
            <a:extLst>
              <a:ext uri="{FF2B5EF4-FFF2-40B4-BE49-F238E27FC236}">
                <a16:creationId xmlns:a16="http://schemas.microsoft.com/office/drawing/2014/main" id="{31A322B0-9192-B7E7-776A-EAC45C12EC0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72F1C6F-E128-78C5-6D25-804F5D3B7FB7}"/>
              </a:ext>
            </a:extLst>
          </p:cNvPr>
          <p:cNvSpPr>
            <a:spLocks noGrp="1"/>
          </p:cNvSpPr>
          <p:nvPr>
            <p:ph type="sldNum" sz="quarter" idx="12"/>
          </p:nvPr>
        </p:nvSpPr>
        <p:spPr/>
        <p:txBody>
          <a:bodyPr/>
          <a:lstStyle/>
          <a:p>
            <a:fld id="{758A115E-3561-460C-B107-F80B3D3A13C3}" type="slidenum">
              <a:rPr lang="en-US" smtClean="0"/>
              <a:t>‹#›</a:t>
            </a:fld>
            <a:endParaRPr lang="en-US"/>
          </a:p>
        </p:txBody>
      </p:sp>
    </p:spTree>
    <p:extLst>
      <p:ext uri="{BB962C8B-B14F-4D97-AF65-F5344CB8AC3E}">
        <p14:creationId xmlns:p14="http://schemas.microsoft.com/office/powerpoint/2010/main" val="70533551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Divider simp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6C5092-492D-54C3-830A-3F3A3C0B66E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81B993F-9F2F-2476-DF82-25A79B566059}"/>
              </a:ext>
            </a:extLst>
          </p:cNvPr>
          <p:cNvSpPr>
            <a:spLocks noGrp="1"/>
          </p:cNvSpPr>
          <p:nvPr>
            <p:ph type="body" idx="1"/>
          </p:nvPr>
        </p:nvSpPr>
        <p:spPr>
          <a:xfrm>
            <a:off x="831850" y="4589463"/>
            <a:ext cx="10515600" cy="1500187"/>
          </a:xfrm>
        </p:spPr>
        <p:txBody>
          <a:bodyPr/>
          <a:lstStyle>
            <a:lvl1pPr marL="0" indent="0">
              <a:buNone/>
              <a:defRPr sz="2400">
                <a:solidFill>
                  <a:srgbClr val="2BA5DE"/>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3C7FAB3-6C5B-12AA-6A64-E0C6167E92C2}"/>
              </a:ext>
            </a:extLst>
          </p:cNvPr>
          <p:cNvSpPr>
            <a:spLocks noGrp="1"/>
          </p:cNvSpPr>
          <p:nvPr>
            <p:ph type="dt" sz="half" idx="10"/>
          </p:nvPr>
        </p:nvSpPr>
        <p:spPr/>
        <p:txBody>
          <a:bodyPr/>
          <a:lstStyle/>
          <a:p>
            <a:fld id="{325FE323-28C3-4F0A-8B70-E21DDDC66AB7}" type="datetimeFigureOut">
              <a:rPr lang="en-US" smtClean="0"/>
              <a:t>1/31/2025</a:t>
            </a:fld>
            <a:endParaRPr lang="en-US"/>
          </a:p>
        </p:txBody>
      </p:sp>
      <p:sp>
        <p:nvSpPr>
          <p:cNvPr id="5" name="Footer Placeholder 4">
            <a:extLst>
              <a:ext uri="{FF2B5EF4-FFF2-40B4-BE49-F238E27FC236}">
                <a16:creationId xmlns:a16="http://schemas.microsoft.com/office/drawing/2014/main" id="{71761787-AA53-2C17-1F04-631A67F0EA3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FF75BA4-BE56-42BA-718D-862ECC1FE7FF}"/>
              </a:ext>
            </a:extLst>
          </p:cNvPr>
          <p:cNvSpPr>
            <a:spLocks noGrp="1"/>
          </p:cNvSpPr>
          <p:nvPr>
            <p:ph type="sldNum" sz="quarter" idx="12"/>
          </p:nvPr>
        </p:nvSpPr>
        <p:spPr/>
        <p:txBody>
          <a:bodyPr/>
          <a:lstStyle/>
          <a:p>
            <a:fld id="{758A115E-3561-460C-B107-F80B3D3A13C3}" type="slidenum">
              <a:rPr lang="en-US" smtClean="0"/>
              <a:t>‹#›</a:t>
            </a:fld>
            <a:endParaRPr lang="en-US"/>
          </a:p>
        </p:txBody>
      </p:sp>
    </p:spTree>
    <p:extLst>
      <p:ext uri="{BB962C8B-B14F-4D97-AF65-F5344CB8AC3E}">
        <p14:creationId xmlns:p14="http://schemas.microsoft.com/office/powerpoint/2010/main" val="77796278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E586F5-EF47-871C-BC08-DA6D8BCFE39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17DDA54-0FFF-0804-C2BA-93AE1D8FE5D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D46DC89-4DF2-6337-BBF8-F2FF77CBDE3F}"/>
              </a:ext>
            </a:extLst>
          </p:cNvPr>
          <p:cNvSpPr>
            <a:spLocks noGrp="1"/>
          </p:cNvSpPr>
          <p:nvPr>
            <p:ph type="dt" sz="half" idx="10"/>
          </p:nvPr>
        </p:nvSpPr>
        <p:spPr/>
        <p:txBody>
          <a:bodyPr/>
          <a:lstStyle/>
          <a:p>
            <a:fld id="{325FE323-28C3-4F0A-8B70-E21DDDC66AB7}" type="datetimeFigureOut">
              <a:rPr lang="en-US" smtClean="0"/>
              <a:t>1/31/2025</a:t>
            </a:fld>
            <a:endParaRPr lang="en-US"/>
          </a:p>
        </p:txBody>
      </p:sp>
      <p:sp>
        <p:nvSpPr>
          <p:cNvPr id="5" name="Footer Placeholder 4">
            <a:extLst>
              <a:ext uri="{FF2B5EF4-FFF2-40B4-BE49-F238E27FC236}">
                <a16:creationId xmlns:a16="http://schemas.microsoft.com/office/drawing/2014/main" id="{5D090225-6A9E-25F3-A2DD-CBF5C26B3C3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5B22836-153A-0B95-DE6A-C21F82E3E3D7}"/>
              </a:ext>
            </a:extLst>
          </p:cNvPr>
          <p:cNvSpPr>
            <a:spLocks noGrp="1"/>
          </p:cNvSpPr>
          <p:nvPr>
            <p:ph type="sldNum" sz="quarter" idx="12"/>
          </p:nvPr>
        </p:nvSpPr>
        <p:spPr/>
        <p:txBody>
          <a:bodyPr/>
          <a:lstStyle/>
          <a:p>
            <a:fld id="{758A115E-3561-460C-B107-F80B3D3A13C3}" type="slidenum">
              <a:rPr lang="en-US" smtClean="0"/>
              <a:t>‹#›</a:t>
            </a:fld>
            <a:endParaRPr lang="en-US"/>
          </a:p>
        </p:txBody>
      </p:sp>
    </p:spTree>
    <p:extLst>
      <p:ext uri="{BB962C8B-B14F-4D97-AF65-F5344CB8AC3E}">
        <p14:creationId xmlns:p14="http://schemas.microsoft.com/office/powerpoint/2010/main" val="408775881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252E0D-5A97-F8D0-BF28-3396CFCFCD1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04A62BD-2F32-18EB-D562-B82F9497603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CE0191B-57AB-4CC4-B694-87F1933CA92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0451A7A-5AF3-5340-0B53-9CA5A4F7859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B466BC4-2AFF-74AE-6948-F9A5E837EA8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CFB4BA8-F81A-4B4D-2866-71ABE2C93991}"/>
              </a:ext>
            </a:extLst>
          </p:cNvPr>
          <p:cNvSpPr>
            <a:spLocks noGrp="1"/>
          </p:cNvSpPr>
          <p:nvPr>
            <p:ph type="dt" sz="half" idx="10"/>
          </p:nvPr>
        </p:nvSpPr>
        <p:spPr/>
        <p:txBody>
          <a:bodyPr/>
          <a:lstStyle/>
          <a:p>
            <a:fld id="{325FE323-28C3-4F0A-8B70-E21DDDC66AB7}" type="datetimeFigureOut">
              <a:rPr lang="en-US" smtClean="0"/>
              <a:t>1/31/2025</a:t>
            </a:fld>
            <a:endParaRPr lang="en-US"/>
          </a:p>
        </p:txBody>
      </p:sp>
      <p:sp>
        <p:nvSpPr>
          <p:cNvPr id="8" name="Footer Placeholder 7">
            <a:extLst>
              <a:ext uri="{FF2B5EF4-FFF2-40B4-BE49-F238E27FC236}">
                <a16:creationId xmlns:a16="http://schemas.microsoft.com/office/drawing/2014/main" id="{628C153D-3D58-5839-6CCC-780B87C26D5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0AE31A2-7444-8BCD-47F2-02C3CD7BE1E4}"/>
              </a:ext>
            </a:extLst>
          </p:cNvPr>
          <p:cNvSpPr>
            <a:spLocks noGrp="1"/>
          </p:cNvSpPr>
          <p:nvPr>
            <p:ph type="sldNum" sz="quarter" idx="12"/>
          </p:nvPr>
        </p:nvSpPr>
        <p:spPr/>
        <p:txBody>
          <a:bodyPr/>
          <a:lstStyle/>
          <a:p>
            <a:fld id="{758A115E-3561-460C-B107-F80B3D3A13C3}" type="slidenum">
              <a:rPr lang="en-US" smtClean="0"/>
              <a:t>‹#›</a:t>
            </a:fld>
            <a:endParaRPr lang="en-US"/>
          </a:p>
        </p:txBody>
      </p:sp>
    </p:spTree>
    <p:extLst>
      <p:ext uri="{BB962C8B-B14F-4D97-AF65-F5344CB8AC3E}">
        <p14:creationId xmlns:p14="http://schemas.microsoft.com/office/powerpoint/2010/main" val="106748180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ig image placehol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7FC18C10-0496-F96B-BEC4-B5E379CE6DCC}"/>
              </a:ext>
            </a:extLst>
          </p:cNvPr>
          <p:cNvSpPr>
            <a:spLocks noGrp="1"/>
          </p:cNvSpPr>
          <p:nvPr>
            <p:ph type="pic" sz="quarter" idx="10" hasCustomPrompt="1"/>
          </p:nvPr>
        </p:nvSpPr>
        <p:spPr>
          <a:xfrm>
            <a:off x="0" y="0"/>
            <a:ext cx="12192000" cy="6857999"/>
          </a:xfrm>
        </p:spPr>
        <p:txBody>
          <a:bodyPr anchor="ctr"/>
          <a:lstStyle>
            <a:lvl1pPr marL="0" indent="0" algn="ctr">
              <a:buNone/>
              <a:defRPr>
                <a:solidFill>
                  <a:schemeClr val="bg1"/>
                </a:solidFill>
              </a:defRPr>
            </a:lvl1pPr>
          </a:lstStyle>
          <a:p>
            <a:r>
              <a:rPr lang="en-US"/>
              <a:t>Click icon to add full slide picture</a:t>
            </a:r>
          </a:p>
        </p:txBody>
      </p:sp>
      <p:sp>
        <p:nvSpPr>
          <p:cNvPr id="9" name="Rectangle 8">
            <a:extLst>
              <a:ext uri="{FF2B5EF4-FFF2-40B4-BE49-F238E27FC236}">
                <a16:creationId xmlns:a16="http://schemas.microsoft.com/office/drawing/2014/main" id="{93A372F5-9085-41F9-FE2D-D5CC45F39E32}"/>
              </a:ext>
            </a:extLst>
          </p:cNvPr>
          <p:cNvSpPr/>
          <p:nvPr userDrawn="1"/>
        </p:nvSpPr>
        <p:spPr>
          <a:xfrm>
            <a:off x="0" y="0"/>
            <a:ext cx="12192000" cy="725864"/>
          </a:xfrm>
          <a:prstGeom prst="rect">
            <a:avLst/>
          </a:prstGeom>
          <a:solidFill>
            <a:srgbClr val="3F336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Blue letters on a blue background&#10;&#10;Description automatically generated">
            <a:extLst>
              <a:ext uri="{FF2B5EF4-FFF2-40B4-BE49-F238E27FC236}">
                <a16:creationId xmlns:a16="http://schemas.microsoft.com/office/drawing/2014/main" id="{AAA41BD4-3F58-82E8-48FD-4E6E9B91ECDD}"/>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80907" y="79437"/>
            <a:ext cx="2254970" cy="536058"/>
          </a:xfrm>
          <a:prstGeom prst="rect">
            <a:avLst/>
          </a:prstGeom>
        </p:spPr>
      </p:pic>
    </p:spTree>
    <p:extLst>
      <p:ext uri="{BB962C8B-B14F-4D97-AF65-F5344CB8AC3E}">
        <p14:creationId xmlns:p14="http://schemas.microsoft.com/office/powerpoint/2010/main" val="296268714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ertical list of 3">
    <p:bg>
      <p:bgPr>
        <a:solidFill>
          <a:srgbClr val="3F3368"/>
        </a:solidFill>
        <a:effectLst/>
      </p:bgPr>
    </p:bg>
    <p:spTree>
      <p:nvGrpSpPr>
        <p:cNvPr id="1" name=""/>
        <p:cNvGrpSpPr/>
        <p:nvPr/>
      </p:nvGrpSpPr>
      <p:grpSpPr>
        <a:xfrm>
          <a:off x="0" y="0"/>
          <a:ext cx="0" cy="0"/>
          <a:chOff x="0" y="0"/>
          <a:chExt cx="0" cy="0"/>
        </a:xfrm>
      </p:grpSpPr>
      <p:grpSp>
        <p:nvGrpSpPr>
          <p:cNvPr id="6" name="Group 2">
            <a:extLst>
              <a:ext uri="{FF2B5EF4-FFF2-40B4-BE49-F238E27FC236}">
                <a16:creationId xmlns:a16="http://schemas.microsoft.com/office/drawing/2014/main" id="{1FE97495-F8DD-25C9-75C0-D0D7256D9A0F}"/>
              </a:ext>
            </a:extLst>
          </p:cNvPr>
          <p:cNvGrpSpPr/>
          <p:nvPr userDrawn="1"/>
        </p:nvGrpSpPr>
        <p:grpSpPr>
          <a:xfrm>
            <a:off x="6096000" y="1"/>
            <a:ext cx="6096000" cy="6858000"/>
            <a:chOff x="0" y="0"/>
            <a:chExt cx="2916764" cy="2866344"/>
          </a:xfrm>
          <a:solidFill>
            <a:schemeClr val="bg1"/>
          </a:solidFill>
        </p:grpSpPr>
        <p:sp>
          <p:nvSpPr>
            <p:cNvPr id="7" name="Freeform 3">
              <a:extLst>
                <a:ext uri="{FF2B5EF4-FFF2-40B4-BE49-F238E27FC236}">
                  <a16:creationId xmlns:a16="http://schemas.microsoft.com/office/drawing/2014/main" id="{EB2EA134-6557-DE22-9B29-F0183FF6AF24}"/>
                </a:ext>
              </a:extLst>
            </p:cNvPr>
            <p:cNvSpPr/>
            <p:nvPr/>
          </p:nvSpPr>
          <p:spPr>
            <a:xfrm>
              <a:off x="0" y="0"/>
              <a:ext cx="2916764" cy="2866344"/>
            </a:xfrm>
            <a:custGeom>
              <a:avLst/>
              <a:gdLst/>
              <a:ahLst/>
              <a:cxnLst/>
              <a:rect l="l" t="t" r="r" b="b"/>
              <a:pathLst>
                <a:path w="2916764" h="2866344">
                  <a:moveTo>
                    <a:pt x="0" y="0"/>
                  </a:moveTo>
                  <a:lnTo>
                    <a:pt x="2916764" y="0"/>
                  </a:lnTo>
                  <a:lnTo>
                    <a:pt x="2916764" y="2866344"/>
                  </a:lnTo>
                  <a:lnTo>
                    <a:pt x="0" y="2866344"/>
                  </a:lnTo>
                  <a:close/>
                </a:path>
              </a:pathLst>
            </a:custGeom>
            <a:grpFill/>
          </p:spPr>
          <p:txBody>
            <a:bodyPr/>
            <a:lstStyle/>
            <a:p>
              <a:endParaRPr lang="en-US" sz="1200"/>
            </a:p>
          </p:txBody>
        </p:sp>
        <p:sp>
          <p:nvSpPr>
            <p:cNvPr id="8" name="TextBox 4">
              <a:extLst>
                <a:ext uri="{FF2B5EF4-FFF2-40B4-BE49-F238E27FC236}">
                  <a16:creationId xmlns:a16="http://schemas.microsoft.com/office/drawing/2014/main" id="{83B1A914-351E-87EB-30E6-39AB1FA27564}"/>
                </a:ext>
              </a:extLst>
            </p:cNvPr>
            <p:cNvSpPr txBox="1"/>
            <p:nvPr/>
          </p:nvSpPr>
          <p:spPr>
            <a:xfrm>
              <a:off x="0" y="-38100"/>
              <a:ext cx="2916764" cy="2904444"/>
            </a:xfrm>
            <a:prstGeom prst="rect">
              <a:avLst/>
            </a:prstGeom>
            <a:grpFill/>
          </p:spPr>
          <p:txBody>
            <a:bodyPr lIns="33867" tIns="33867" rIns="33867" bIns="33867" rtlCol="0" anchor="ctr"/>
            <a:lstStyle/>
            <a:p>
              <a:pPr algn="ctr">
                <a:lnSpc>
                  <a:spcPts val="1773"/>
                </a:lnSpc>
              </a:pPr>
              <a:endParaRPr sz="1200"/>
            </a:p>
          </p:txBody>
        </p:sp>
      </p:grpSp>
      <p:sp>
        <p:nvSpPr>
          <p:cNvPr id="3" name="Date Placeholder 2">
            <a:extLst>
              <a:ext uri="{FF2B5EF4-FFF2-40B4-BE49-F238E27FC236}">
                <a16:creationId xmlns:a16="http://schemas.microsoft.com/office/drawing/2014/main" id="{A5D8D85D-1893-CEF4-FF9E-F66C558F8A2B}"/>
              </a:ext>
            </a:extLst>
          </p:cNvPr>
          <p:cNvSpPr>
            <a:spLocks noGrp="1"/>
          </p:cNvSpPr>
          <p:nvPr>
            <p:ph type="dt" sz="half" idx="10"/>
          </p:nvPr>
        </p:nvSpPr>
        <p:spPr/>
        <p:txBody>
          <a:bodyPr/>
          <a:lstStyle/>
          <a:p>
            <a:fld id="{325FE323-28C3-4F0A-8B70-E21DDDC66AB7}" type="datetimeFigureOut">
              <a:rPr lang="en-US" smtClean="0"/>
              <a:t>1/31/2025</a:t>
            </a:fld>
            <a:endParaRPr lang="en-US"/>
          </a:p>
        </p:txBody>
      </p:sp>
      <p:sp>
        <p:nvSpPr>
          <p:cNvPr id="4" name="Footer Placeholder 3">
            <a:extLst>
              <a:ext uri="{FF2B5EF4-FFF2-40B4-BE49-F238E27FC236}">
                <a16:creationId xmlns:a16="http://schemas.microsoft.com/office/drawing/2014/main" id="{E3912DED-B34B-AAB3-4EAB-B78C46028A9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32F3AAD-4585-4038-A31B-4BC107184D0B}"/>
              </a:ext>
            </a:extLst>
          </p:cNvPr>
          <p:cNvSpPr>
            <a:spLocks noGrp="1"/>
          </p:cNvSpPr>
          <p:nvPr>
            <p:ph type="sldNum" sz="quarter" idx="12"/>
          </p:nvPr>
        </p:nvSpPr>
        <p:spPr/>
        <p:txBody>
          <a:bodyPr/>
          <a:lstStyle/>
          <a:p>
            <a:fld id="{758A115E-3561-460C-B107-F80B3D3A13C3}" type="slidenum">
              <a:rPr lang="en-US" smtClean="0"/>
              <a:t>‹#›</a:t>
            </a:fld>
            <a:endParaRPr lang="en-US"/>
          </a:p>
        </p:txBody>
      </p:sp>
      <p:sp>
        <p:nvSpPr>
          <p:cNvPr id="12" name="Freeform 12">
            <a:extLst>
              <a:ext uri="{FF2B5EF4-FFF2-40B4-BE49-F238E27FC236}">
                <a16:creationId xmlns:a16="http://schemas.microsoft.com/office/drawing/2014/main" id="{515A3716-ED25-58DE-E1F2-DC1F4A45FB1A}"/>
              </a:ext>
            </a:extLst>
          </p:cNvPr>
          <p:cNvSpPr/>
          <p:nvPr userDrawn="1"/>
        </p:nvSpPr>
        <p:spPr>
          <a:xfrm>
            <a:off x="5808000" y="1700051"/>
            <a:ext cx="576000" cy="576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2BA5DE"/>
          </a:solidFill>
        </p:spPr>
        <p:txBody>
          <a:bodyPr wrap="none" lIns="0" tIns="0" rIns="0" bIns="0" anchor="ctr" anchorCtr="0"/>
          <a:lstStyle/>
          <a:p>
            <a:pPr algn="ctr"/>
            <a:r>
              <a:rPr lang="en-US" sz="2600" b="1">
                <a:solidFill>
                  <a:srgbClr val="FFFFFF"/>
                </a:solidFill>
                <a:latin typeface="Segoe UI" panose="020B0502040204020203" pitchFamily="34" charset="0"/>
                <a:cs typeface="Segoe UI" panose="020B0502040204020203" pitchFamily="34" charset="0"/>
              </a:rPr>
              <a:t>1</a:t>
            </a:r>
          </a:p>
        </p:txBody>
      </p:sp>
      <p:sp>
        <p:nvSpPr>
          <p:cNvPr id="13" name="Freeform 12">
            <a:extLst>
              <a:ext uri="{FF2B5EF4-FFF2-40B4-BE49-F238E27FC236}">
                <a16:creationId xmlns:a16="http://schemas.microsoft.com/office/drawing/2014/main" id="{D6CBC528-5EDF-44C1-46ED-D79C1A374A4A}"/>
              </a:ext>
            </a:extLst>
          </p:cNvPr>
          <p:cNvSpPr/>
          <p:nvPr userDrawn="1"/>
        </p:nvSpPr>
        <p:spPr>
          <a:xfrm>
            <a:off x="5808000" y="3135261"/>
            <a:ext cx="576000" cy="576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2BA5DE"/>
          </a:solidFill>
        </p:spPr>
        <p:txBody>
          <a:bodyPr wrap="none" lIns="0" tIns="0" rIns="0" bIns="0" anchor="ctr" anchorCtr="0"/>
          <a:lstStyle/>
          <a:p>
            <a:pPr algn="ctr"/>
            <a:r>
              <a:rPr lang="en-US" sz="2600" b="1">
                <a:solidFill>
                  <a:srgbClr val="FFFFFF"/>
                </a:solidFill>
                <a:latin typeface="Segoe UI" panose="020B0502040204020203" pitchFamily="34" charset="0"/>
                <a:cs typeface="Segoe UI" panose="020B0502040204020203" pitchFamily="34" charset="0"/>
              </a:rPr>
              <a:t>2</a:t>
            </a:r>
          </a:p>
        </p:txBody>
      </p:sp>
      <p:sp>
        <p:nvSpPr>
          <p:cNvPr id="14" name="Freeform 12">
            <a:extLst>
              <a:ext uri="{FF2B5EF4-FFF2-40B4-BE49-F238E27FC236}">
                <a16:creationId xmlns:a16="http://schemas.microsoft.com/office/drawing/2014/main" id="{8EC4E534-AC20-E6B0-A395-CCB0CAEAC4AC}"/>
              </a:ext>
            </a:extLst>
          </p:cNvPr>
          <p:cNvSpPr/>
          <p:nvPr userDrawn="1"/>
        </p:nvSpPr>
        <p:spPr>
          <a:xfrm>
            <a:off x="5808000" y="4749118"/>
            <a:ext cx="576000" cy="576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2BA5DE"/>
          </a:solidFill>
        </p:spPr>
        <p:txBody>
          <a:bodyPr wrap="none" lIns="0" tIns="0" rIns="0" bIns="0" anchor="ctr" anchorCtr="0"/>
          <a:lstStyle/>
          <a:p>
            <a:pPr algn="ctr"/>
            <a:r>
              <a:rPr lang="en-US" sz="2600" b="1">
                <a:solidFill>
                  <a:srgbClr val="FFFFFF"/>
                </a:solidFill>
                <a:latin typeface="Segoe UI" panose="020B0502040204020203" pitchFamily="34" charset="0"/>
                <a:cs typeface="Segoe UI" panose="020B0502040204020203" pitchFamily="34" charset="0"/>
              </a:rPr>
              <a:t>3</a:t>
            </a:r>
          </a:p>
        </p:txBody>
      </p:sp>
      <p:sp>
        <p:nvSpPr>
          <p:cNvPr id="20" name="Text Placeholder 21">
            <a:extLst>
              <a:ext uri="{FF2B5EF4-FFF2-40B4-BE49-F238E27FC236}">
                <a16:creationId xmlns:a16="http://schemas.microsoft.com/office/drawing/2014/main" id="{7DBDC0AF-C221-ECB9-2E58-E202BA968E80}"/>
              </a:ext>
            </a:extLst>
          </p:cNvPr>
          <p:cNvSpPr>
            <a:spLocks noGrp="1"/>
          </p:cNvSpPr>
          <p:nvPr>
            <p:ph type="body" sz="quarter" idx="17" hasCustomPrompt="1"/>
          </p:nvPr>
        </p:nvSpPr>
        <p:spPr>
          <a:xfrm>
            <a:off x="616789" y="1827022"/>
            <a:ext cx="4407793" cy="736600"/>
          </a:xfrm>
        </p:spPr>
        <p:txBody>
          <a:bodyPr>
            <a:noAutofit/>
          </a:bodyPr>
          <a:lstStyle>
            <a:lvl1pPr marL="0" indent="0" algn="l">
              <a:buNone/>
              <a:defRPr lang="en-US" sz="6000" b="0" kern="1200" dirty="0">
                <a:solidFill>
                  <a:srgbClr val="56C9F2"/>
                </a:solidFill>
                <a:latin typeface="Segoe UI" panose="020B0502040204020203" pitchFamily="34" charset="0"/>
                <a:ea typeface="+mn-ea"/>
                <a:cs typeface="Segoe UI" panose="020B0502040204020203" pitchFamily="34" charset="0"/>
              </a:defRPr>
            </a:lvl1pPr>
            <a:lvl2pPr algn="ctr">
              <a:defRPr/>
            </a:lvl2pPr>
            <a:lvl3pPr algn="ctr">
              <a:defRPr/>
            </a:lvl3pPr>
            <a:lvl4pPr algn="ctr">
              <a:defRPr/>
            </a:lvl4pPr>
            <a:lvl5pPr algn="ctr">
              <a:defRPr/>
            </a:lvl5pPr>
          </a:lstStyle>
          <a:p>
            <a:pPr lvl="0"/>
            <a:r>
              <a:rPr lang="en-US"/>
              <a:t>Insert Title</a:t>
            </a:r>
          </a:p>
        </p:txBody>
      </p:sp>
      <p:sp>
        <p:nvSpPr>
          <p:cNvPr id="22" name="Text Placeholder 13">
            <a:extLst>
              <a:ext uri="{FF2B5EF4-FFF2-40B4-BE49-F238E27FC236}">
                <a16:creationId xmlns:a16="http://schemas.microsoft.com/office/drawing/2014/main" id="{70112191-17D1-72D4-FE34-D8AD0B9CC63F}"/>
              </a:ext>
            </a:extLst>
          </p:cNvPr>
          <p:cNvSpPr>
            <a:spLocks noGrp="1"/>
          </p:cNvSpPr>
          <p:nvPr>
            <p:ph type="body" sz="quarter" idx="18" hasCustomPrompt="1"/>
          </p:nvPr>
        </p:nvSpPr>
        <p:spPr>
          <a:xfrm>
            <a:off x="616788" y="2772630"/>
            <a:ext cx="3817189" cy="293688"/>
          </a:xfrm>
        </p:spPr>
        <p:txBody>
          <a:bodyPr>
            <a:noAutofit/>
          </a:bodyPr>
          <a:lstStyle>
            <a:lvl1pPr marL="0" indent="0" algn="l">
              <a:buNone/>
              <a:defRPr lang="en-US" sz="2400" kern="1200" dirty="0">
                <a:solidFill>
                  <a:schemeClr val="bg1"/>
                </a:solidFill>
                <a:latin typeface="Segoe UI Light" panose="020B0502040204020203" pitchFamily="34" charset="0"/>
                <a:ea typeface="+mn-ea"/>
                <a:cs typeface="Segoe UI Light" panose="020B0502040204020203" pitchFamily="34" charset="0"/>
              </a:defRPr>
            </a:lvl1pPr>
          </a:lstStyle>
          <a:p>
            <a:pPr lvl="0"/>
            <a:r>
              <a:rPr lang="en-US"/>
              <a:t>Subtitle goes here</a:t>
            </a:r>
          </a:p>
        </p:txBody>
      </p:sp>
      <p:sp>
        <p:nvSpPr>
          <p:cNvPr id="23" name="Text Placeholder 13">
            <a:extLst>
              <a:ext uri="{FF2B5EF4-FFF2-40B4-BE49-F238E27FC236}">
                <a16:creationId xmlns:a16="http://schemas.microsoft.com/office/drawing/2014/main" id="{94B69568-7DC8-6CD9-A0B3-B1215F438C80}"/>
              </a:ext>
            </a:extLst>
          </p:cNvPr>
          <p:cNvSpPr>
            <a:spLocks noGrp="1"/>
          </p:cNvSpPr>
          <p:nvPr>
            <p:ph type="body" sz="quarter" idx="15" hasCustomPrompt="1"/>
          </p:nvPr>
        </p:nvSpPr>
        <p:spPr>
          <a:xfrm>
            <a:off x="6491379" y="1841207"/>
            <a:ext cx="5275052" cy="293688"/>
          </a:xfrm>
        </p:spPr>
        <p:txBody>
          <a:bodyPr>
            <a:noAutofit/>
          </a:bodyPr>
          <a:lstStyle>
            <a:lvl1pPr marL="0" indent="0">
              <a:buNone/>
              <a:defRPr lang="en-US" sz="1800" kern="1200" dirty="0">
                <a:solidFill>
                  <a:schemeClr val="tx1">
                    <a:lumMod val="85000"/>
                    <a:lumOff val="15000"/>
                  </a:schemeClr>
                </a:solidFill>
                <a:latin typeface="Segoe UI" panose="020B0502040204020203" pitchFamily="34" charset="0"/>
                <a:ea typeface="+mn-ea"/>
                <a:cs typeface="Segoe UI" panose="020B0502040204020203" pitchFamily="34" charset="0"/>
              </a:defRPr>
            </a:lvl1pPr>
          </a:lstStyle>
          <a:p>
            <a:pPr lvl="0"/>
            <a:r>
              <a:rPr lang="en-US"/>
              <a:t>Replace text</a:t>
            </a:r>
          </a:p>
        </p:txBody>
      </p:sp>
      <p:sp>
        <p:nvSpPr>
          <p:cNvPr id="24" name="Text Placeholder 13">
            <a:extLst>
              <a:ext uri="{FF2B5EF4-FFF2-40B4-BE49-F238E27FC236}">
                <a16:creationId xmlns:a16="http://schemas.microsoft.com/office/drawing/2014/main" id="{99FD0FA8-1C74-D67A-6BF7-E70D5503B191}"/>
              </a:ext>
            </a:extLst>
          </p:cNvPr>
          <p:cNvSpPr>
            <a:spLocks noGrp="1"/>
          </p:cNvSpPr>
          <p:nvPr>
            <p:ph type="body" sz="quarter" idx="19" hasCustomPrompt="1"/>
          </p:nvPr>
        </p:nvSpPr>
        <p:spPr>
          <a:xfrm>
            <a:off x="6491379" y="3307283"/>
            <a:ext cx="5275052" cy="293688"/>
          </a:xfrm>
        </p:spPr>
        <p:txBody>
          <a:bodyPr>
            <a:noAutofit/>
          </a:bodyPr>
          <a:lstStyle>
            <a:lvl1pPr marL="0" indent="0">
              <a:buNone/>
              <a:defRPr lang="en-US" sz="1800" kern="1200" dirty="0">
                <a:solidFill>
                  <a:schemeClr val="tx1">
                    <a:lumMod val="85000"/>
                    <a:lumOff val="15000"/>
                  </a:schemeClr>
                </a:solidFill>
                <a:latin typeface="Segoe UI" panose="020B0502040204020203" pitchFamily="34" charset="0"/>
                <a:ea typeface="+mn-ea"/>
                <a:cs typeface="Segoe UI" panose="020B0502040204020203" pitchFamily="34" charset="0"/>
              </a:defRPr>
            </a:lvl1pPr>
          </a:lstStyle>
          <a:p>
            <a:pPr lvl="0"/>
            <a:r>
              <a:rPr lang="en-US"/>
              <a:t>Replace text</a:t>
            </a:r>
          </a:p>
        </p:txBody>
      </p:sp>
      <p:sp>
        <p:nvSpPr>
          <p:cNvPr id="25" name="Text Placeholder 13">
            <a:extLst>
              <a:ext uri="{FF2B5EF4-FFF2-40B4-BE49-F238E27FC236}">
                <a16:creationId xmlns:a16="http://schemas.microsoft.com/office/drawing/2014/main" id="{EACE2B0B-5E52-853A-203E-7482EAFEDFF8}"/>
              </a:ext>
            </a:extLst>
          </p:cNvPr>
          <p:cNvSpPr>
            <a:spLocks noGrp="1"/>
          </p:cNvSpPr>
          <p:nvPr>
            <p:ph type="body" sz="quarter" idx="20" hasCustomPrompt="1"/>
          </p:nvPr>
        </p:nvSpPr>
        <p:spPr>
          <a:xfrm>
            <a:off x="6491379" y="4894266"/>
            <a:ext cx="5275052" cy="293688"/>
          </a:xfrm>
        </p:spPr>
        <p:txBody>
          <a:bodyPr>
            <a:noAutofit/>
          </a:bodyPr>
          <a:lstStyle>
            <a:lvl1pPr marL="0" indent="0">
              <a:buNone/>
              <a:defRPr lang="en-US" sz="1800" kern="1200" dirty="0">
                <a:solidFill>
                  <a:schemeClr val="tx1">
                    <a:lumMod val="85000"/>
                    <a:lumOff val="15000"/>
                  </a:schemeClr>
                </a:solidFill>
                <a:latin typeface="Segoe UI" panose="020B0502040204020203" pitchFamily="34" charset="0"/>
                <a:ea typeface="+mn-ea"/>
                <a:cs typeface="Segoe UI" panose="020B0502040204020203" pitchFamily="34" charset="0"/>
              </a:defRPr>
            </a:lvl1pPr>
          </a:lstStyle>
          <a:p>
            <a:pPr lvl="0"/>
            <a:r>
              <a:rPr lang="en-US"/>
              <a:t>Replace text</a:t>
            </a:r>
          </a:p>
        </p:txBody>
      </p:sp>
      <p:pic>
        <p:nvPicPr>
          <p:cNvPr id="9" name="Picture 8" descr="Blue letters on a blue background&#10;&#10;Description automatically generated">
            <a:extLst>
              <a:ext uri="{FF2B5EF4-FFF2-40B4-BE49-F238E27FC236}">
                <a16:creationId xmlns:a16="http://schemas.microsoft.com/office/drawing/2014/main" id="{34109A90-41D7-037A-54E6-A19B20632B02}"/>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80907" y="112371"/>
            <a:ext cx="1747893" cy="415515"/>
          </a:xfrm>
          <a:prstGeom prst="rect">
            <a:avLst/>
          </a:prstGeom>
        </p:spPr>
      </p:pic>
    </p:spTree>
    <p:extLst>
      <p:ext uri="{BB962C8B-B14F-4D97-AF65-F5344CB8AC3E}">
        <p14:creationId xmlns:p14="http://schemas.microsoft.com/office/powerpoint/2010/main" val="21069359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in 2 columns">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FD38056A-11CB-5043-A175-DDD65A582E4F}"/>
              </a:ext>
            </a:extLst>
          </p:cNvPr>
          <p:cNvGrpSpPr/>
          <p:nvPr userDrawn="1"/>
        </p:nvGrpSpPr>
        <p:grpSpPr>
          <a:xfrm>
            <a:off x="-428640" y="2798868"/>
            <a:ext cx="13049280" cy="3373331"/>
            <a:chOff x="0" y="-38100"/>
            <a:chExt cx="5155271" cy="1332674"/>
          </a:xfrm>
        </p:grpSpPr>
        <p:sp>
          <p:nvSpPr>
            <p:cNvPr id="4" name="Freeform 3">
              <a:extLst>
                <a:ext uri="{FF2B5EF4-FFF2-40B4-BE49-F238E27FC236}">
                  <a16:creationId xmlns:a16="http://schemas.microsoft.com/office/drawing/2014/main" id="{317A0448-90C7-BAB4-8F74-2D69F851C75E}"/>
                </a:ext>
              </a:extLst>
            </p:cNvPr>
            <p:cNvSpPr/>
            <p:nvPr/>
          </p:nvSpPr>
          <p:spPr>
            <a:xfrm>
              <a:off x="0" y="0"/>
              <a:ext cx="5155271" cy="1294574"/>
            </a:xfrm>
            <a:custGeom>
              <a:avLst/>
              <a:gdLst/>
              <a:ahLst/>
              <a:cxnLst/>
              <a:rect l="l" t="t" r="r" b="b"/>
              <a:pathLst>
                <a:path w="5155271" h="1294574">
                  <a:moveTo>
                    <a:pt x="0" y="0"/>
                  </a:moveTo>
                  <a:lnTo>
                    <a:pt x="5155271" y="0"/>
                  </a:lnTo>
                  <a:lnTo>
                    <a:pt x="5155271" y="1294574"/>
                  </a:lnTo>
                  <a:lnTo>
                    <a:pt x="0" y="1294574"/>
                  </a:lnTo>
                  <a:close/>
                </a:path>
              </a:pathLst>
            </a:custGeom>
            <a:solidFill>
              <a:srgbClr val="3F3368"/>
            </a:solidFill>
          </p:spPr>
          <p:txBody>
            <a:bodyPr/>
            <a:lstStyle/>
            <a:p>
              <a:endParaRPr lang="en-US" sz="1200"/>
            </a:p>
          </p:txBody>
        </p:sp>
        <p:sp>
          <p:nvSpPr>
            <p:cNvPr id="5" name="TextBox 4">
              <a:extLst>
                <a:ext uri="{FF2B5EF4-FFF2-40B4-BE49-F238E27FC236}">
                  <a16:creationId xmlns:a16="http://schemas.microsoft.com/office/drawing/2014/main" id="{B0BAE515-576B-083C-B971-1D2D2E6051DA}"/>
                </a:ext>
              </a:extLst>
            </p:cNvPr>
            <p:cNvSpPr txBox="1"/>
            <p:nvPr/>
          </p:nvSpPr>
          <p:spPr>
            <a:xfrm>
              <a:off x="0" y="-38100"/>
              <a:ext cx="5155271" cy="1332674"/>
            </a:xfrm>
            <a:prstGeom prst="rect">
              <a:avLst/>
            </a:prstGeom>
          </p:spPr>
          <p:txBody>
            <a:bodyPr lIns="33867" tIns="33867" rIns="33867" bIns="33867" rtlCol="0" anchor="ctr"/>
            <a:lstStyle/>
            <a:p>
              <a:pPr algn="ctr">
                <a:lnSpc>
                  <a:spcPts val="1773"/>
                </a:lnSpc>
              </a:pPr>
              <a:endParaRPr sz="1200"/>
            </a:p>
          </p:txBody>
        </p:sp>
      </p:grpSp>
      <p:sp>
        <p:nvSpPr>
          <p:cNvPr id="13" name="Freeform 12">
            <a:extLst>
              <a:ext uri="{FF2B5EF4-FFF2-40B4-BE49-F238E27FC236}">
                <a16:creationId xmlns:a16="http://schemas.microsoft.com/office/drawing/2014/main" id="{2BFBD49E-1EB5-FE53-43CB-87DE60F4B9B5}"/>
              </a:ext>
            </a:extLst>
          </p:cNvPr>
          <p:cNvSpPr/>
          <p:nvPr userDrawn="1"/>
        </p:nvSpPr>
        <p:spPr>
          <a:xfrm>
            <a:off x="9053388" y="3292239"/>
            <a:ext cx="503313" cy="503313"/>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2BA5DE"/>
          </a:solidFill>
        </p:spPr>
        <p:txBody>
          <a:bodyPr wrap="none" lIns="0" tIns="0" rIns="0" bIns="0" anchor="ctr" anchorCtr="0"/>
          <a:lstStyle/>
          <a:p>
            <a:pPr algn="ctr"/>
            <a:r>
              <a:rPr lang="el-GR" sz="1800" b="1">
                <a:solidFill>
                  <a:srgbClr val="FFFFFF"/>
                </a:solidFill>
                <a:latin typeface="Segoe UI" panose="020B0502040204020203" pitchFamily="34" charset="0"/>
                <a:cs typeface="Segoe UI" panose="020B0502040204020203" pitchFamily="34" charset="0"/>
              </a:rPr>
              <a:t>2</a:t>
            </a:r>
            <a:endParaRPr lang="en-US" sz="1800" b="1">
              <a:solidFill>
                <a:srgbClr val="FFFFFF"/>
              </a:solidFill>
              <a:latin typeface="Segoe UI" panose="020B0502040204020203" pitchFamily="34" charset="0"/>
              <a:cs typeface="Segoe UI" panose="020B0502040204020203" pitchFamily="34" charset="0"/>
            </a:endParaRPr>
          </a:p>
        </p:txBody>
      </p:sp>
      <p:sp>
        <p:nvSpPr>
          <p:cNvPr id="14" name="Date Placeholder 1">
            <a:extLst>
              <a:ext uri="{FF2B5EF4-FFF2-40B4-BE49-F238E27FC236}">
                <a16:creationId xmlns:a16="http://schemas.microsoft.com/office/drawing/2014/main" id="{1A9C5655-AD1B-869C-9690-0A488EFAE71C}"/>
              </a:ext>
            </a:extLst>
          </p:cNvPr>
          <p:cNvSpPr>
            <a:spLocks noGrp="1"/>
          </p:cNvSpPr>
          <p:nvPr>
            <p:ph type="dt" sz="half" idx="10"/>
          </p:nvPr>
        </p:nvSpPr>
        <p:spPr>
          <a:xfrm>
            <a:off x="838200" y="6356350"/>
            <a:ext cx="2743200" cy="365125"/>
          </a:xfrm>
        </p:spPr>
        <p:txBody>
          <a:bodyPr/>
          <a:lstStyle/>
          <a:p>
            <a:fld id="{325FE323-28C3-4F0A-8B70-E21DDDC66AB7}" type="datetimeFigureOut">
              <a:rPr lang="en-US" smtClean="0"/>
              <a:t>1/31/2025</a:t>
            </a:fld>
            <a:endParaRPr lang="en-US"/>
          </a:p>
        </p:txBody>
      </p:sp>
      <p:sp>
        <p:nvSpPr>
          <p:cNvPr id="15" name="Footer Placeholder 2">
            <a:extLst>
              <a:ext uri="{FF2B5EF4-FFF2-40B4-BE49-F238E27FC236}">
                <a16:creationId xmlns:a16="http://schemas.microsoft.com/office/drawing/2014/main" id="{63B790FD-DBA8-F205-9DEE-DBECB58EF9AE}"/>
              </a:ext>
            </a:extLst>
          </p:cNvPr>
          <p:cNvSpPr>
            <a:spLocks noGrp="1"/>
          </p:cNvSpPr>
          <p:nvPr>
            <p:ph type="ftr" sz="quarter" idx="11"/>
          </p:nvPr>
        </p:nvSpPr>
        <p:spPr>
          <a:xfrm>
            <a:off x="4038600" y="6356350"/>
            <a:ext cx="4114800" cy="365125"/>
          </a:xfrm>
        </p:spPr>
        <p:txBody>
          <a:bodyPr/>
          <a:lstStyle/>
          <a:p>
            <a:endParaRPr lang="en-US"/>
          </a:p>
        </p:txBody>
      </p:sp>
      <p:sp>
        <p:nvSpPr>
          <p:cNvPr id="16" name="Slide Number Placeholder 3">
            <a:extLst>
              <a:ext uri="{FF2B5EF4-FFF2-40B4-BE49-F238E27FC236}">
                <a16:creationId xmlns:a16="http://schemas.microsoft.com/office/drawing/2014/main" id="{C6BFBB57-1888-6ED7-122A-B61B52128888}"/>
              </a:ext>
            </a:extLst>
          </p:cNvPr>
          <p:cNvSpPr>
            <a:spLocks noGrp="1"/>
          </p:cNvSpPr>
          <p:nvPr>
            <p:ph type="sldNum" sz="quarter" idx="12"/>
          </p:nvPr>
        </p:nvSpPr>
        <p:spPr>
          <a:xfrm>
            <a:off x="8610600" y="6356350"/>
            <a:ext cx="2743200" cy="365125"/>
          </a:xfrm>
        </p:spPr>
        <p:txBody>
          <a:bodyPr/>
          <a:lstStyle/>
          <a:p>
            <a:fld id="{758A115E-3561-460C-B107-F80B3D3A13C3}" type="slidenum">
              <a:rPr lang="en-US" smtClean="0"/>
              <a:t>‹#›</a:t>
            </a:fld>
            <a:endParaRPr lang="en-US"/>
          </a:p>
        </p:txBody>
      </p:sp>
      <p:sp>
        <p:nvSpPr>
          <p:cNvPr id="17" name="Text Placeholder 21">
            <a:extLst>
              <a:ext uri="{FF2B5EF4-FFF2-40B4-BE49-F238E27FC236}">
                <a16:creationId xmlns:a16="http://schemas.microsoft.com/office/drawing/2014/main" id="{F5D37DB3-D02F-07A5-97B9-6A3FC85F567F}"/>
              </a:ext>
            </a:extLst>
          </p:cNvPr>
          <p:cNvSpPr>
            <a:spLocks noGrp="1"/>
          </p:cNvSpPr>
          <p:nvPr>
            <p:ph type="body" sz="quarter" idx="17" hasCustomPrompt="1"/>
          </p:nvPr>
        </p:nvSpPr>
        <p:spPr>
          <a:xfrm>
            <a:off x="1" y="822613"/>
            <a:ext cx="12192000" cy="736600"/>
          </a:xfrm>
        </p:spPr>
        <p:txBody>
          <a:bodyPr>
            <a:normAutofit/>
          </a:bodyPr>
          <a:lstStyle>
            <a:lvl1pPr marL="0" indent="0" algn="ctr">
              <a:buNone/>
              <a:defRPr lang="en-US" sz="4400" b="1" kern="1200" dirty="0" smtClean="0">
                <a:solidFill>
                  <a:srgbClr val="2BA5DE"/>
                </a:solidFill>
                <a:latin typeface="Segoe UI" panose="020B0502040204020203" pitchFamily="34" charset="0"/>
                <a:ea typeface="+mn-ea"/>
                <a:cs typeface="Segoe UI" panose="020B0502040204020203" pitchFamily="34" charset="0"/>
              </a:defRPr>
            </a:lvl1pPr>
            <a:lvl2pPr algn="ctr">
              <a:defRPr/>
            </a:lvl2pPr>
            <a:lvl3pPr algn="ctr">
              <a:defRPr/>
            </a:lvl3pPr>
            <a:lvl4pPr algn="ctr">
              <a:defRPr/>
            </a:lvl4pPr>
            <a:lvl5pPr algn="ctr">
              <a:defRPr/>
            </a:lvl5pPr>
          </a:lstStyle>
          <a:p>
            <a:pPr lvl="0"/>
            <a:r>
              <a:rPr lang="en-US"/>
              <a:t>Insert Title</a:t>
            </a:r>
          </a:p>
        </p:txBody>
      </p:sp>
      <p:sp>
        <p:nvSpPr>
          <p:cNvPr id="18" name="Text Placeholder 13">
            <a:extLst>
              <a:ext uri="{FF2B5EF4-FFF2-40B4-BE49-F238E27FC236}">
                <a16:creationId xmlns:a16="http://schemas.microsoft.com/office/drawing/2014/main" id="{EB07A7D2-1063-FE2A-FDE5-7794E142DDAA}"/>
              </a:ext>
            </a:extLst>
          </p:cNvPr>
          <p:cNvSpPr>
            <a:spLocks noGrp="1"/>
          </p:cNvSpPr>
          <p:nvPr>
            <p:ph type="body" sz="quarter" idx="18" hasCustomPrompt="1"/>
          </p:nvPr>
        </p:nvSpPr>
        <p:spPr>
          <a:xfrm>
            <a:off x="0" y="1613229"/>
            <a:ext cx="12192000" cy="293688"/>
          </a:xfrm>
        </p:spPr>
        <p:txBody>
          <a:bodyPr>
            <a:noAutofit/>
          </a:bodyPr>
          <a:lstStyle>
            <a:lvl1pPr marL="0" indent="0" algn="ctr">
              <a:buNone/>
              <a:defRPr lang="en-US" sz="1800" kern="1200" dirty="0">
                <a:solidFill>
                  <a:srgbClr val="2E2C2C"/>
                </a:solidFill>
                <a:latin typeface="Segoe UI" panose="020B0502040204020203" pitchFamily="34" charset="0"/>
                <a:ea typeface="+mn-ea"/>
                <a:cs typeface="Segoe UI" panose="020B0502040204020203" pitchFamily="34" charset="0"/>
              </a:defRPr>
            </a:lvl1pPr>
          </a:lstStyle>
          <a:p>
            <a:pPr lvl="0"/>
            <a:r>
              <a:rPr lang="en-US"/>
              <a:t>Subtitle goes here</a:t>
            </a:r>
          </a:p>
        </p:txBody>
      </p:sp>
      <p:sp>
        <p:nvSpPr>
          <p:cNvPr id="19" name="Text Placeholder 13">
            <a:extLst>
              <a:ext uri="{FF2B5EF4-FFF2-40B4-BE49-F238E27FC236}">
                <a16:creationId xmlns:a16="http://schemas.microsoft.com/office/drawing/2014/main" id="{B29419A6-696E-1A02-7C5F-24EC8B7624D3}"/>
              </a:ext>
            </a:extLst>
          </p:cNvPr>
          <p:cNvSpPr>
            <a:spLocks noGrp="1"/>
          </p:cNvSpPr>
          <p:nvPr>
            <p:ph type="body" sz="quarter" idx="19" hasCustomPrompt="1"/>
          </p:nvPr>
        </p:nvSpPr>
        <p:spPr>
          <a:xfrm>
            <a:off x="6845156" y="4165257"/>
            <a:ext cx="4919781" cy="293688"/>
          </a:xfrm>
        </p:spPr>
        <p:txBody>
          <a:bodyPr>
            <a:noAutofit/>
          </a:bodyPr>
          <a:lstStyle>
            <a:lvl1pPr marL="0" indent="0" algn="ctr">
              <a:buNone/>
              <a:defRPr lang="en-US" sz="1866" kern="1200" dirty="0">
                <a:solidFill>
                  <a:srgbClr val="56C9F2"/>
                </a:solidFill>
                <a:latin typeface="Segoe UI" panose="020B0502040204020203" pitchFamily="34" charset="0"/>
                <a:ea typeface="+mn-ea"/>
                <a:cs typeface="Segoe UI" panose="020B0502040204020203" pitchFamily="34" charset="0"/>
              </a:defRPr>
            </a:lvl1pPr>
          </a:lstStyle>
          <a:p>
            <a:pPr lvl="0"/>
            <a:r>
              <a:rPr lang="en-US"/>
              <a:t>List item</a:t>
            </a:r>
          </a:p>
        </p:txBody>
      </p:sp>
      <p:sp>
        <p:nvSpPr>
          <p:cNvPr id="20" name="Text Placeholder 13">
            <a:extLst>
              <a:ext uri="{FF2B5EF4-FFF2-40B4-BE49-F238E27FC236}">
                <a16:creationId xmlns:a16="http://schemas.microsoft.com/office/drawing/2014/main" id="{E1A96996-A2E5-58FD-7C60-288E33E93BAB}"/>
              </a:ext>
            </a:extLst>
          </p:cNvPr>
          <p:cNvSpPr>
            <a:spLocks noGrp="1"/>
          </p:cNvSpPr>
          <p:nvPr>
            <p:ph type="body" sz="quarter" idx="15" hasCustomPrompt="1"/>
          </p:nvPr>
        </p:nvSpPr>
        <p:spPr>
          <a:xfrm>
            <a:off x="7054720" y="4741519"/>
            <a:ext cx="4500651" cy="293688"/>
          </a:xfrm>
        </p:spPr>
        <p:txBody>
          <a:bodyPr>
            <a:noAutofit/>
          </a:bodyPr>
          <a:lstStyle>
            <a:lvl1pPr marL="0" indent="0" algn="ctr">
              <a:buNone/>
              <a:defRPr lang="en-US" sz="1800" kern="1200" dirty="0">
                <a:solidFill>
                  <a:srgbClr val="D9D9D9"/>
                </a:solidFill>
                <a:latin typeface="Segoe UI" panose="020B0502040204020203" pitchFamily="34" charset="0"/>
                <a:ea typeface="+mn-ea"/>
                <a:cs typeface="Segoe UI" panose="020B0502040204020203" pitchFamily="34" charset="0"/>
              </a:defRPr>
            </a:lvl1pPr>
          </a:lstStyle>
          <a:p>
            <a:pPr lvl="0"/>
            <a:r>
              <a:rPr lang="en-US"/>
              <a:t>Replace text</a:t>
            </a:r>
          </a:p>
        </p:txBody>
      </p:sp>
      <p:sp>
        <p:nvSpPr>
          <p:cNvPr id="23" name="Freeform 12">
            <a:extLst>
              <a:ext uri="{FF2B5EF4-FFF2-40B4-BE49-F238E27FC236}">
                <a16:creationId xmlns:a16="http://schemas.microsoft.com/office/drawing/2014/main" id="{B3C57765-D84B-A939-EA39-9240F85B46CE}"/>
              </a:ext>
            </a:extLst>
          </p:cNvPr>
          <p:cNvSpPr/>
          <p:nvPr userDrawn="1"/>
        </p:nvSpPr>
        <p:spPr>
          <a:xfrm>
            <a:off x="2374169" y="3277591"/>
            <a:ext cx="503313" cy="503313"/>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2BA5DE"/>
          </a:solidFill>
        </p:spPr>
        <p:txBody>
          <a:bodyPr wrap="none" lIns="0" tIns="0" rIns="0" bIns="0" anchor="ctr" anchorCtr="0"/>
          <a:lstStyle/>
          <a:p>
            <a:pPr algn="ctr"/>
            <a:r>
              <a:rPr lang="en-US" sz="1800" b="1">
                <a:solidFill>
                  <a:srgbClr val="FFFFFF"/>
                </a:solidFill>
                <a:latin typeface="Segoe UI" panose="020B0502040204020203" pitchFamily="34" charset="0"/>
                <a:cs typeface="Segoe UI" panose="020B0502040204020203" pitchFamily="34" charset="0"/>
              </a:rPr>
              <a:t>1</a:t>
            </a:r>
          </a:p>
        </p:txBody>
      </p:sp>
      <p:sp>
        <p:nvSpPr>
          <p:cNvPr id="24" name="Text Placeholder 13">
            <a:extLst>
              <a:ext uri="{FF2B5EF4-FFF2-40B4-BE49-F238E27FC236}">
                <a16:creationId xmlns:a16="http://schemas.microsoft.com/office/drawing/2014/main" id="{521CCE33-4E64-5CB2-D0A2-476C750C68A5}"/>
              </a:ext>
            </a:extLst>
          </p:cNvPr>
          <p:cNvSpPr>
            <a:spLocks noGrp="1"/>
          </p:cNvSpPr>
          <p:nvPr>
            <p:ph type="body" sz="quarter" idx="20" hasCustomPrompt="1"/>
          </p:nvPr>
        </p:nvSpPr>
        <p:spPr>
          <a:xfrm>
            <a:off x="165937" y="4150609"/>
            <a:ext cx="4919781" cy="293688"/>
          </a:xfrm>
        </p:spPr>
        <p:txBody>
          <a:bodyPr>
            <a:noAutofit/>
          </a:bodyPr>
          <a:lstStyle>
            <a:lvl1pPr marL="0" indent="0" algn="ctr">
              <a:buNone/>
              <a:defRPr lang="en-US" sz="1866" kern="1200" dirty="0">
                <a:solidFill>
                  <a:srgbClr val="56C9F2"/>
                </a:solidFill>
                <a:latin typeface="Segoe UI" panose="020B0502040204020203" pitchFamily="34" charset="0"/>
                <a:ea typeface="+mn-ea"/>
                <a:cs typeface="Segoe UI" panose="020B0502040204020203" pitchFamily="34" charset="0"/>
              </a:defRPr>
            </a:lvl1pPr>
          </a:lstStyle>
          <a:p>
            <a:pPr lvl="0"/>
            <a:r>
              <a:rPr lang="en-US"/>
              <a:t>List item</a:t>
            </a:r>
          </a:p>
        </p:txBody>
      </p:sp>
      <p:sp>
        <p:nvSpPr>
          <p:cNvPr id="25" name="Text Placeholder 13">
            <a:extLst>
              <a:ext uri="{FF2B5EF4-FFF2-40B4-BE49-F238E27FC236}">
                <a16:creationId xmlns:a16="http://schemas.microsoft.com/office/drawing/2014/main" id="{30C62E52-CECA-3E85-3FAB-DDF71ADE6CF1}"/>
              </a:ext>
            </a:extLst>
          </p:cNvPr>
          <p:cNvSpPr>
            <a:spLocks noGrp="1"/>
          </p:cNvSpPr>
          <p:nvPr>
            <p:ph type="body" sz="quarter" idx="21" hasCustomPrompt="1"/>
          </p:nvPr>
        </p:nvSpPr>
        <p:spPr>
          <a:xfrm>
            <a:off x="375501" y="4726871"/>
            <a:ext cx="4500651" cy="293688"/>
          </a:xfrm>
        </p:spPr>
        <p:txBody>
          <a:bodyPr>
            <a:noAutofit/>
          </a:bodyPr>
          <a:lstStyle>
            <a:lvl1pPr marL="0" indent="0" algn="ctr">
              <a:buNone/>
              <a:defRPr lang="en-US" sz="1800" kern="1200" dirty="0">
                <a:solidFill>
                  <a:srgbClr val="D9D9D9"/>
                </a:solidFill>
                <a:latin typeface="Segoe UI" panose="020B0502040204020203" pitchFamily="34" charset="0"/>
                <a:ea typeface="+mn-ea"/>
                <a:cs typeface="Segoe UI" panose="020B0502040204020203" pitchFamily="34" charset="0"/>
              </a:defRPr>
            </a:lvl1pPr>
          </a:lstStyle>
          <a:p>
            <a:pPr lvl="0"/>
            <a:r>
              <a:rPr lang="en-US"/>
              <a:t>Replace text</a:t>
            </a:r>
          </a:p>
        </p:txBody>
      </p:sp>
    </p:spTree>
    <p:extLst>
      <p:ext uri="{BB962C8B-B14F-4D97-AF65-F5344CB8AC3E}">
        <p14:creationId xmlns:p14="http://schemas.microsoft.com/office/powerpoint/2010/main" val="10576501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in 3 columns #1">
    <p:spTree>
      <p:nvGrpSpPr>
        <p:cNvPr id="1" name=""/>
        <p:cNvGrpSpPr/>
        <p:nvPr/>
      </p:nvGrpSpPr>
      <p:grpSpPr>
        <a:xfrm>
          <a:off x="0" y="0"/>
          <a:ext cx="0" cy="0"/>
          <a:chOff x="0" y="0"/>
          <a:chExt cx="0" cy="0"/>
        </a:xfrm>
      </p:grpSpPr>
      <p:grpSp>
        <p:nvGrpSpPr>
          <p:cNvPr id="3" name="Group 3">
            <a:extLst>
              <a:ext uri="{FF2B5EF4-FFF2-40B4-BE49-F238E27FC236}">
                <a16:creationId xmlns:a16="http://schemas.microsoft.com/office/drawing/2014/main" id="{B3AD2B88-6876-81C6-F700-95C2521B074F}"/>
              </a:ext>
            </a:extLst>
          </p:cNvPr>
          <p:cNvGrpSpPr/>
          <p:nvPr userDrawn="1"/>
        </p:nvGrpSpPr>
        <p:grpSpPr>
          <a:xfrm>
            <a:off x="685800" y="2552700"/>
            <a:ext cx="3400166" cy="3619501"/>
            <a:chOff x="0" y="0"/>
            <a:chExt cx="1434185" cy="1559019"/>
          </a:xfrm>
          <a:solidFill>
            <a:srgbClr val="3F3368"/>
          </a:solidFill>
        </p:grpSpPr>
        <p:sp>
          <p:nvSpPr>
            <p:cNvPr id="4" name="Freeform 4">
              <a:extLst>
                <a:ext uri="{FF2B5EF4-FFF2-40B4-BE49-F238E27FC236}">
                  <a16:creationId xmlns:a16="http://schemas.microsoft.com/office/drawing/2014/main" id="{4D19B19F-2BD9-9572-3764-6DE0ACBBD33A}"/>
                </a:ext>
              </a:extLst>
            </p:cNvPr>
            <p:cNvSpPr/>
            <p:nvPr/>
          </p:nvSpPr>
          <p:spPr>
            <a:xfrm>
              <a:off x="0" y="0"/>
              <a:ext cx="1434185" cy="1559019"/>
            </a:xfrm>
            <a:custGeom>
              <a:avLst/>
              <a:gdLst/>
              <a:ahLst/>
              <a:cxnLst/>
              <a:rect l="l" t="t" r="r" b="b"/>
              <a:pathLst>
                <a:path w="1434185" h="1559019">
                  <a:moveTo>
                    <a:pt x="0" y="0"/>
                  </a:moveTo>
                  <a:lnTo>
                    <a:pt x="1434185" y="0"/>
                  </a:lnTo>
                  <a:lnTo>
                    <a:pt x="1434185" y="1559019"/>
                  </a:lnTo>
                  <a:lnTo>
                    <a:pt x="0" y="1559019"/>
                  </a:lnTo>
                  <a:close/>
                </a:path>
              </a:pathLst>
            </a:custGeom>
            <a:grpFill/>
            <a:ln w="57150" cap="sq">
              <a:solidFill>
                <a:srgbClr val="424242"/>
              </a:solidFill>
              <a:prstDash val="solid"/>
              <a:miter/>
            </a:ln>
          </p:spPr>
          <p:txBody>
            <a:bodyPr/>
            <a:lstStyle/>
            <a:p>
              <a:endParaRPr lang="en-US" sz="1200"/>
            </a:p>
          </p:txBody>
        </p:sp>
        <p:sp>
          <p:nvSpPr>
            <p:cNvPr id="5" name="TextBox 5">
              <a:extLst>
                <a:ext uri="{FF2B5EF4-FFF2-40B4-BE49-F238E27FC236}">
                  <a16:creationId xmlns:a16="http://schemas.microsoft.com/office/drawing/2014/main" id="{10174F7C-C08B-1A1D-3C0F-94C907990C6E}"/>
                </a:ext>
              </a:extLst>
            </p:cNvPr>
            <p:cNvSpPr txBox="1"/>
            <p:nvPr/>
          </p:nvSpPr>
          <p:spPr>
            <a:xfrm>
              <a:off x="0" y="-38100"/>
              <a:ext cx="1434185" cy="1597119"/>
            </a:xfrm>
            <a:prstGeom prst="rect">
              <a:avLst/>
            </a:prstGeom>
            <a:grpFill/>
          </p:spPr>
          <p:txBody>
            <a:bodyPr lIns="33867" tIns="33867" rIns="33867" bIns="33867" rtlCol="0" anchor="ctr"/>
            <a:lstStyle/>
            <a:p>
              <a:pPr algn="ctr">
                <a:lnSpc>
                  <a:spcPts val="1773"/>
                </a:lnSpc>
              </a:pPr>
              <a:endParaRPr sz="1200"/>
            </a:p>
          </p:txBody>
        </p:sp>
      </p:grpSp>
      <p:grpSp>
        <p:nvGrpSpPr>
          <p:cNvPr id="6" name="Group 6">
            <a:extLst>
              <a:ext uri="{FF2B5EF4-FFF2-40B4-BE49-F238E27FC236}">
                <a16:creationId xmlns:a16="http://schemas.microsoft.com/office/drawing/2014/main" id="{D198FC2C-A2DF-F661-82D2-A6AE9A4B4462}"/>
              </a:ext>
            </a:extLst>
          </p:cNvPr>
          <p:cNvGrpSpPr/>
          <p:nvPr userDrawn="1"/>
        </p:nvGrpSpPr>
        <p:grpSpPr>
          <a:xfrm>
            <a:off x="4396598" y="2552700"/>
            <a:ext cx="3400166" cy="3619501"/>
            <a:chOff x="0" y="0"/>
            <a:chExt cx="1434185" cy="1559019"/>
          </a:xfrm>
          <a:solidFill>
            <a:srgbClr val="3F3368"/>
          </a:solidFill>
        </p:grpSpPr>
        <p:sp>
          <p:nvSpPr>
            <p:cNvPr id="7" name="Freeform 7">
              <a:extLst>
                <a:ext uri="{FF2B5EF4-FFF2-40B4-BE49-F238E27FC236}">
                  <a16:creationId xmlns:a16="http://schemas.microsoft.com/office/drawing/2014/main" id="{E6345339-73C9-7C68-B5B1-2A03A57AB1DC}"/>
                </a:ext>
              </a:extLst>
            </p:cNvPr>
            <p:cNvSpPr/>
            <p:nvPr/>
          </p:nvSpPr>
          <p:spPr>
            <a:xfrm>
              <a:off x="0" y="0"/>
              <a:ext cx="1434185" cy="1559019"/>
            </a:xfrm>
            <a:custGeom>
              <a:avLst/>
              <a:gdLst/>
              <a:ahLst/>
              <a:cxnLst/>
              <a:rect l="l" t="t" r="r" b="b"/>
              <a:pathLst>
                <a:path w="1434185" h="1559019">
                  <a:moveTo>
                    <a:pt x="0" y="0"/>
                  </a:moveTo>
                  <a:lnTo>
                    <a:pt x="1434185" y="0"/>
                  </a:lnTo>
                  <a:lnTo>
                    <a:pt x="1434185" y="1559019"/>
                  </a:lnTo>
                  <a:lnTo>
                    <a:pt x="0" y="1559019"/>
                  </a:lnTo>
                  <a:close/>
                </a:path>
              </a:pathLst>
            </a:custGeom>
            <a:grpFill/>
            <a:ln w="57150" cap="sq">
              <a:solidFill>
                <a:srgbClr val="424242"/>
              </a:solidFill>
              <a:prstDash val="solid"/>
              <a:miter/>
            </a:ln>
          </p:spPr>
          <p:txBody>
            <a:bodyPr/>
            <a:lstStyle/>
            <a:p>
              <a:endParaRPr lang="en-US" sz="1200"/>
            </a:p>
          </p:txBody>
        </p:sp>
        <p:sp>
          <p:nvSpPr>
            <p:cNvPr id="8" name="TextBox 8">
              <a:extLst>
                <a:ext uri="{FF2B5EF4-FFF2-40B4-BE49-F238E27FC236}">
                  <a16:creationId xmlns:a16="http://schemas.microsoft.com/office/drawing/2014/main" id="{9208E47E-DFD3-4209-7308-E342DF144A0E}"/>
                </a:ext>
              </a:extLst>
            </p:cNvPr>
            <p:cNvSpPr txBox="1"/>
            <p:nvPr/>
          </p:nvSpPr>
          <p:spPr>
            <a:xfrm>
              <a:off x="0" y="-38100"/>
              <a:ext cx="1434185" cy="1597119"/>
            </a:xfrm>
            <a:prstGeom prst="rect">
              <a:avLst/>
            </a:prstGeom>
            <a:grpFill/>
          </p:spPr>
          <p:txBody>
            <a:bodyPr lIns="33867" tIns="33867" rIns="33867" bIns="33867" rtlCol="0" anchor="ctr"/>
            <a:lstStyle/>
            <a:p>
              <a:pPr algn="ctr">
                <a:lnSpc>
                  <a:spcPts val="1773"/>
                </a:lnSpc>
              </a:pPr>
              <a:endParaRPr sz="1200"/>
            </a:p>
          </p:txBody>
        </p:sp>
      </p:grpSp>
      <p:grpSp>
        <p:nvGrpSpPr>
          <p:cNvPr id="9" name="Group 9">
            <a:extLst>
              <a:ext uri="{FF2B5EF4-FFF2-40B4-BE49-F238E27FC236}">
                <a16:creationId xmlns:a16="http://schemas.microsoft.com/office/drawing/2014/main" id="{52F7420C-FF77-B18D-CD31-89B88DCA910B}"/>
              </a:ext>
            </a:extLst>
          </p:cNvPr>
          <p:cNvGrpSpPr/>
          <p:nvPr userDrawn="1"/>
        </p:nvGrpSpPr>
        <p:grpSpPr>
          <a:xfrm>
            <a:off x="8106034" y="2552700"/>
            <a:ext cx="3400166" cy="3619501"/>
            <a:chOff x="0" y="0"/>
            <a:chExt cx="1434185" cy="1559019"/>
          </a:xfrm>
          <a:solidFill>
            <a:srgbClr val="3F3368"/>
          </a:solidFill>
        </p:grpSpPr>
        <p:sp>
          <p:nvSpPr>
            <p:cNvPr id="10" name="Freeform 10">
              <a:extLst>
                <a:ext uri="{FF2B5EF4-FFF2-40B4-BE49-F238E27FC236}">
                  <a16:creationId xmlns:a16="http://schemas.microsoft.com/office/drawing/2014/main" id="{B378A263-5A9E-C8FA-7F75-5A30367BA020}"/>
                </a:ext>
              </a:extLst>
            </p:cNvPr>
            <p:cNvSpPr/>
            <p:nvPr/>
          </p:nvSpPr>
          <p:spPr>
            <a:xfrm>
              <a:off x="0" y="0"/>
              <a:ext cx="1434185" cy="1559019"/>
            </a:xfrm>
            <a:custGeom>
              <a:avLst/>
              <a:gdLst/>
              <a:ahLst/>
              <a:cxnLst/>
              <a:rect l="l" t="t" r="r" b="b"/>
              <a:pathLst>
                <a:path w="1434185" h="1559019">
                  <a:moveTo>
                    <a:pt x="0" y="0"/>
                  </a:moveTo>
                  <a:lnTo>
                    <a:pt x="1434185" y="0"/>
                  </a:lnTo>
                  <a:lnTo>
                    <a:pt x="1434185" y="1559019"/>
                  </a:lnTo>
                  <a:lnTo>
                    <a:pt x="0" y="1559019"/>
                  </a:lnTo>
                  <a:close/>
                </a:path>
              </a:pathLst>
            </a:custGeom>
            <a:grpFill/>
            <a:ln w="57150" cap="sq">
              <a:solidFill>
                <a:srgbClr val="424242"/>
              </a:solidFill>
              <a:prstDash val="solid"/>
              <a:miter/>
            </a:ln>
          </p:spPr>
          <p:txBody>
            <a:bodyPr/>
            <a:lstStyle/>
            <a:p>
              <a:endParaRPr lang="en-US" sz="1200"/>
            </a:p>
          </p:txBody>
        </p:sp>
        <p:sp>
          <p:nvSpPr>
            <p:cNvPr id="11" name="TextBox 11">
              <a:extLst>
                <a:ext uri="{FF2B5EF4-FFF2-40B4-BE49-F238E27FC236}">
                  <a16:creationId xmlns:a16="http://schemas.microsoft.com/office/drawing/2014/main" id="{DDDEF136-5CD9-EBCB-D141-D7CA397845F5}"/>
                </a:ext>
              </a:extLst>
            </p:cNvPr>
            <p:cNvSpPr txBox="1"/>
            <p:nvPr/>
          </p:nvSpPr>
          <p:spPr>
            <a:xfrm>
              <a:off x="0" y="-38100"/>
              <a:ext cx="1434185" cy="1597119"/>
            </a:xfrm>
            <a:prstGeom prst="rect">
              <a:avLst/>
            </a:prstGeom>
            <a:grpFill/>
          </p:spPr>
          <p:txBody>
            <a:bodyPr lIns="33867" tIns="33867" rIns="33867" bIns="33867" rtlCol="0" anchor="ctr"/>
            <a:lstStyle/>
            <a:p>
              <a:pPr algn="ctr">
                <a:lnSpc>
                  <a:spcPts val="1773"/>
                </a:lnSpc>
              </a:pPr>
              <a:endParaRPr sz="1200"/>
            </a:p>
          </p:txBody>
        </p:sp>
      </p:grpSp>
      <p:sp>
        <p:nvSpPr>
          <p:cNvPr id="17" name="Freeform 12">
            <a:extLst>
              <a:ext uri="{FF2B5EF4-FFF2-40B4-BE49-F238E27FC236}">
                <a16:creationId xmlns:a16="http://schemas.microsoft.com/office/drawing/2014/main" id="{42075853-EB9C-B75B-894D-D1692FC2F01E}"/>
              </a:ext>
            </a:extLst>
          </p:cNvPr>
          <p:cNvSpPr/>
          <p:nvPr userDrawn="1"/>
        </p:nvSpPr>
        <p:spPr>
          <a:xfrm>
            <a:off x="2150400" y="2270634"/>
            <a:ext cx="576000" cy="576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2BA5DE"/>
          </a:solidFill>
        </p:spPr>
        <p:txBody>
          <a:bodyPr wrap="none" lIns="0" tIns="0" rIns="0" bIns="0" anchor="ctr" anchorCtr="0"/>
          <a:lstStyle/>
          <a:p>
            <a:pPr algn="ctr"/>
            <a:r>
              <a:rPr lang="en-US" sz="2600" b="1">
                <a:solidFill>
                  <a:srgbClr val="FFFFFF"/>
                </a:solidFill>
                <a:latin typeface="Segoe UI" panose="020B0502040204020203" pitchFamily="34" charset="0"/>
                <a:cs typeface="Segoe UI" panose="020B0502040204020203" pitchFamily="34" charset="0"/>
              </a:rPr>
              <a:t>1</a:t>
            </a:r>
          </a:p>
        </p:txBody>
      </p:sp>
      <p:sp>
        <p:nvSpPr>
          <p:cNvPr id="18" name="Freeform 12">
            <a:extLst>
              <a:ext uri="{FF2B5EF4-FFF2-40B4-BE49-F238E27FC236}">
                <a16:creationId xmlns:a16="http://schemas.microsoft.com/office/drawing/2014/main" id="{A6B5602D-0D70-4E2B-CEFB-807B321321A1}"/>
              </a:ext>
            </a:extLst>
          </p:cNvPr>
          <p:cNvSpPr/>
          <p:nvPr userDrawn="1"/>
        </p:nvSpPr>
        <p:spPr>
          <a:xfrm>
            <a:off x="5870834" y="2281729"/>
            <a:ext cx="576000" cy="576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2BA5DE"/>
          </a:solidFill>
        </p:spPr>
        <p:txBody>
          <a:bodyPr wrap="none" lIns="0" tIns="0" rIns="0" bIns="0" anchor="ctr" anchorCtr="0"/>
          <a:lstStyle/>
          <a:p>
            <a:pPr algn="ctr"/>
            <a:r>
              <a:rPr lang="en-US" sz="2600" b="1">
                <a:solidFill>
                  <a:srgbClr val="FFFFFF"/>
                </a:solidFill>
                <a:latin typeface="Segoe UI" panose="020B0502040204020203" pitchFamily="34" charset="0"/>
                <a:cs typeface="Segoe UI" panose="020B0502040204020203" pitchFamily="34" charset="0"/>
              </a:rPr>
              <a:t>2</a:t>
            </a:r>
          </a:p>
        </p:txBody>
      </p:sp>
      <p:sp>
        <p:nvSpPr>
          <p:cNvPr id="19" name="Freeform 12">
            <a:extLst>
              <a:ext uri="{FF2B5EF4-FFF2-40B4-BE49-F238E27FC236}">
                <a16:creationId xmlns:a16="http://schemas.microsoft.com/office/drawing/2014/main" id="{9F0CA50A-98E5-C7F6-A4F6-3B27338A8320}"/>
              </a:ext>
            </a:extLst>
          </p:cNvPr>
          <p:cNvSpPr/>
          <p:nvPr userDrawn="1"/>
        </p:nvSpPr>
        <p:spPr>
          <a:xfrm>
            <a:off x="9518117" y="2270634"/>
            <a:ext cx="576000" cy="576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2BA5DE"/>
          </a:solidFill>
        </p:spPr>
        <p:txBody>
          <a:bodyPr wrap="none" lIns="0" tIns="0" rIns="0" bIns="0" anchor="ctr" anchorCtr="0"/>
          <a:lstStyle/>
          <a:p>
            <a:pPr algn="ctr"/>
            <a:r>
              <a:rPr lang="en-US" sz="2600" b="1">
                <a:solidFill>
                  <a:srgbClr val="FFFFFF"/>
                </a:solidFill>
                <a:latin typeface="Segoe UI" panose="020B0502040204020203" pitchFamily="34" charset="0"/>
                <a:cs typeface="Segoe UI" panose="020B0502040204020203" pitchFamily="34" charset="0"/>
              </a:rPr>
              <a:t>3</a:t>
            </a:r>
          </a:p>
        </p:txBody>
      </p:sp>
      <p:sp>
        <p:nvSpPr>
          <p:cNvPr id="20" name="Date Placeholder 1">
            <a:extLst>
              <a:ext uri="{FF2B5EF4-FFF2-40B4-BE49-F238E27FC236}">
                <a16:creationId xmlns:a16="http://schemas.microsoft.com/office/drawing/2014/main" id="{64D71BC5-0FAF-BAF9-405C-D70FADD11C31}"/>
              </a:ext>
            </a:extLst>
          </p:cNvPr>
          <p:cNvSpPr>
            <a:spLocks noGrp="1"/>
          </p:cNvSpPr>
          <p:nvPr>
            <p:ph type="dt" sz="half" idx="10"/>
          </p:nvPr>
        </p:nvSpPr>
        <p:spPr>
          <a:xfrm>
            <a:off x="838200" y="6356350"/>
            <a:ext cx="2743200" cy="365125"/>
          </a:xfrm>
        </p:spPr>
        <p:txBody>
          <a:bodyPr/>
          <a:lstStyle/>
          <a:p>
            <a:fld id="{325FE323-28C3-4F0A-8B70-E21DDDC66AB7}" type="datetimeFigureOut">
              <a:rPr lang="en-US" smtClean="0"/>
              <a:t>1/31/2025</a:t>
            </a:fld>
            <a:endParaRPr lang="en-US"/>
          </a:p>
        </p:txBody>
      </p:sp>
      <p:sp>
        <p:nvSpPr>
          <p:cNvPr id="21" name="Footer Placeholder 2">
            <a:extLst>
              <a:ext uri="{FF2B5EF4-FFF2-40B4-BE49-F238E27FC236}">
                <a16:creationId xmlns:a16="http://schemas.microsoft.com/office/drawing/2014/main" id="{8A498957-C183-F89A-9C46-08D999087B1A}"/>
              </a:ext>
            </a:extLst>
          </p:cNvPr>
          <p:cNvSpPr>
            <a:spLocks noGrp="1"/>
          </p:cNvSpPr>
          <p:nvPr>
            <p:ph type="ftr" sz="quarter" idx="11"/>
          </p:nvPr>
        </p:nvSpPr>
        <p:spPr>
          <a:xfrm>
            <a:off x="4038600" y="6356350"/>
            <a:ext cx="4114800" cy="365125"/>
          </a:xfrm>
        </p:spPr>
        <p:txBody>
          <a:bodyPr/>
          <a:lstStyle/>
          <a:p>
            <a:endParaRPr lang="en-US"/>
          </a:p>
        </p:txBody>
      </p:sp>
      <p:sp>
        <p:nvSpPr>
          <p:cNvPr id="22" name="Slide Number Placeholder 3">
            <a:extLst>
              <a:ext uri="{FF2B5EF4-FFF2-40B4-BE49-F238E27FC236}">
                <a16:creationId xmlns:a16="http://schemas.microsoft.com/office/drawing/2014/main" id="{6A5B3142-409E-73CF-68A4-1AB07DE8AB9B}"/>
              </a:ext>
            </a:extLst>
          </p:cNvPr>
          <p:cNvSpPr>
            <a:spLocks noGrp="1"/>
          </p:cNvSpPr>
          <p:nvPr>
            <p:ph type="sldNum" sz="quarter" idx="12"/>
          </p:nvPr>
        </p:nvSpPr>
        <p:spPr>
          <a:xfrm>
            <a:off x="8610600" y="6356350"/>
            <a:ext cx="2743200" cy="365125"/>
          </a:xfrm>
        </p:spPr>
        <p:txBody>
          <a:bodyPr/>
          <a:lstStyle/>
          <a:p>
            <a:fld id="{758A115E-3561-460C-B107-F80B3D3A13C3}" type="slidenum">
              <a:rPr lang="en-US" smtClean="0"/>
              <a:t>‹#›</a:t>
            </a:fld>
            <a:endParaRPr lang="en-US"/>
          </a:p>
        </p:txBody>
      </p:sp>
      <p:sp>
        <p:nvSpPr>
          <p:cNvPr id="25" name="Text Placeholder 23">
            <a:extLst>
              <a:ext uri="{FF2B5EF4-FFF2-40B4-BE49-F238E27FC236}">
                <a16:creationId xmlns:a16="http://schemas.microsoft.com/office/drawing/2014/main" id="{52D2DB7B-AF78-9237-61F8-F3E43AB8D47B}"/>
              </a:ext>
            </a:extLst>
          </p:cNvPr>
          <p:cNvSpPr>
            <a:spLocks noGrp="1"/>
          </p:cNvSpPr>
          <p:nvPr>
            <p:ph type="body" sz="quarter" idx="14" hasCustomPrompt="1"/>
          </p:nvPr>
        </p:nvSpPr>
        <p:spPr>
          <a:xfrm>
            <a:off x="1105843" y="3030783"/>
            <a:ext cx="2665113" cy="2682875"/>
          </a:xfrm>
        </p:spPr>
        <p:txBody>
          <a:bodyPr>
            <a:noAutofit/>
          </a:bodyPr>
          <a:lstStyle>
            <a:lvl1pPr>
              <a:defRPr lang="en-US" sz="1800" kern="1200" dirty="0" smtClean="0">
                <a:solidFill>
                  <a:schemeClr val="bg1"/>
                </a:solidFill>
                <a:latin typeface="Segoe UI" panose="020B0502040204020203" pitchFamily="34" charset="0"/>
                <a:ea typeface="+mn-ea"/>
                <a:cs typeface="Segoe UI" panose="020B0502040204020203" pitchFamily="34" charset="0"/>
              </a:defRPr>
            </a:lvl1pPr>
            <a:lvl2pPr>
              <a:defRPr lang="en-US" sz="1867" kern="1200" dirty="0" smtClean="0">
                <a:solidFill>
                  <a:srgbClr val="D9D9D9"/>
                </a:solidFill>
                <a:latin typeface="+mj-lt"/>
                <a:ea typeface="+mn-ea"/>
                <a:cs typeface="+mn-cs"/>
              </a:defRPr>
            </a:lvl2pPr>
            <a:lvl3pPr>
              <a:defRPr lang="en-US" sz="1867" kern="1200" dirty="0" smtClean="0">
                <a:solidFill>
                  <a:srgbClr val="D9D9D9"/>
                </a:solidFill>
                <a:latin typeface="+mj-lt"/>
                <a:ea typeface="+mn-ea"/>
                <a:cs typeface="+mn-cs"/>
              </a:defRPr>
            </a:lvl3pPr>
            <a:lvl4pPr>
              <a:defRPr lang="en-US" sz="1867" kern="1200" dirty="0" smtClean="0">
                <a:solidFill>
                  <a:srgbClr val="D9D9D9"/>
                </a:solidFill>
                <a:latin typeface="+mj-lt"/>
                <a:ea typeface="+mn-ea"/>
                <a:cs typeface="+mn-cs"/>
              </a:defRPr>
            </a:lvl4pPr>
            <a:lvl5pPr>
              <a:defRPr lang="en-US" sz="1867" kern="1200" dirty="0">
                <a:solidFill>
                  <a:srgbClr val="D9D9D9"/>
                </a:solidFill>
                <a:latin typeface="+mj-lt"/>
                <a:ea typeface="+mn-ea"/>
                <a:cs typeface="+mn-cs"/>
              </a:defRPr>
            </a:lvl5pPr>
          </a:lstStyle>
          <a:p>
            <a:pPr lvl="0"/>
            <a:r>
              <a:rPr lang="en-US"/>
              <a:t>Click to edit text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a:t>Click to edit text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a:t>Click to edit text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a:t>Click to edit text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a:t>Click to edit text</a:t>
            </a:r>
          </a:p>
          <a:p>
            <a:pPr lvl="0"/>
            <a:endParaRPr lang="en-US"/>
          </a:p>
        </p:txBody>
      </p:sp>
      <p:sp>
        <p:nvSpPr>
          <p:cNvPr id="26" name="Text Placeholder 23">
            <a:extLst>
              <a:ext uri="{FF2B5EF4-FFF2-40B4-BE49-F238E27FC236}">
                <a16:creationId xmlns:a16="http://schemas.microsoft.com/office/drawing/2014/main" id="{6E4FE5FE-FE9B-DC3E-D67C-EA9D94508AE7}"/>
              </a:ext>
            </a:extLst>
          </p:cNvPr>
          <p:cNvSpPr>
            <a:spLocks noGrp="1"/>
          </p:cNvSpPr>
          <p:nvPr>
            <p:ph type="body" sz="quarter" idx="13" hasCustomPrompt="1"/>
          </p:nvPr>
        </p:nvSpPr>
        <p:spPr>
          <a:xfrm>
            <a:off x="4840314" y="3067197"/>
            <a:ext cx="2665113" cy="2682875"/>
          </a:xfrm>
        </p:spPr>
        <p:txBody>
          <a:bodyPr>
            <a:noAutofit/>
          </a:bodyPr>
          <a:lstStyle>
            <a:lvl1pPr>
              <a:defRPr lang="en-US" sz="1800" kern="1200" dirty="0" smtClean="0">
                <a:solidFill>
                  <a:schemeClr val="bg1"/>
                </a:solidFill>
                <a:latin typeface="Segoe UI" panose="020B0502040204020203" pitchFamily="34" charset="0"/>
                <a:ea typeface="+mn-ea"/>
                <a:cs typeface="Segoe UI" panose="020B0502040204020203" pitchFamily="34" charset="0"/>
              </a:defRPr>
            </a:lvl1pPr>
            <a:lvl2pPr>
              <a:defRPr lang="en-US" sz="1867" kern="1200" dirty="0" smtClean="0">
                <a:solidFill>
                  <a:srgbClr val="D9D9D9"/>
                </a:solidFill>
                <a:latin typeface="+mj-lt"/>
                <a:ea typeface="+mn-ea"/>
                <a:cs typeface="+mn-cs"/>
              </a:defRPr>
            </a:lvl2pPr>
            <a:lvl3pPr>
              <a:defRPr lang="en-US" sz="1867" kern="1200" dirty="0" smtClean="0">
                <a:solidFill>
                  <a:srgbClr val="D9D9D9"/>
                </a:solidFill>
                <a:latin typeface="+mj-lt"/>
                <a:ea typeface="+mn-ea"/>
                <a:cs typeface="+mn-cs"/>
              </a:defRPr>
            </a:lvl3pPr>
            <a:lvl4pPr>
              <a:defRPr lang="en-US" sz="1867" kern="1200" dirty="0" smtClean="0">
                <a:solidFill>
                  <a:srgbClr val="D9D9D9"/>
                </a:solidFill>
                <a:latin typeface="+mj-lt"/>
                <a:ea typeface="+mn-ea"/>
                <a:cs typeface="+mn-cs"/>
              </a:defRPr>
            </a:lvl4pPr>
            <a:lvl5pPr>
              <a:defRPr lang="en-US" sz="1867" kern="1200" dirty="0">
                <a:solidFill>
                  <a:srgbClr val="D9D9D9"/>
                </a:solidFill>
                <a:latin typeface="+mj-lt"/>
                <a:ea typeface="+mn-ea"/>
                <a:cs typeface="+mn-cs"/>
              </a:defRPr>
            </a:lvl5pPr>
          </a:lstStyle>
          <a:p>
            <a:pPr lvl="0"/>
            <a:r>
              <a:rPr lang="en-US"/>
              <a:t>Click to edit text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a:t>Click to edit text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a:t>Click to edit text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a:t>Click to edit text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a:t>Click to edit text</a:t>
            </a:r>
          </a:p>
          <a:p>
            <a:pPr lvl="0"/>
            <a:endParaRPr lang="en-US"/>
          </a:p>
        </p:txBody>
      </p:sp>
      <p:sp>
        <p:nvSpPr>
          <p:cNvPr id="27" name="Text Placeholder 23">
            <a:extLst>
              <a:ext uri="{FF2B5EF4-FFF2-40B4-BE49-F238E27FC236}">
                <a16:creationId xmlns:a16="http://schemas.microsoft.com/office/drawing/2014/main" id="{071A87BA-2F10-8845-244F-10E024E9A88B}"/>
              </a:ext>
            </a:extLst>
          </p:cNvPr>
          <p:cNvSpPr>
            <a:spLocks noGrp="1"/>
          </p:cNvSpPr>
          <p:nvPr>
            <p:ph type="body" sz="quarter" idx="15" hasCustomPrompt="1"/>
          </p:nvPr>
        </p:nvSpPr>
        <p:spPr>
          <a:xfrm>
            <a:off x="8610052" y="3067197"/>
            <a:ext cx="2665113" cy="2682875"/>
          </a:xfrm>
        </p:spPr>
        <p:txBody>
          <a:bodyPr>
            <a:noAutofit/>
          </a:bodyPr>
          <a:lstStyle>
            <a:lvl1pPr>
              <a:defRPr lang="en-US" sz="1800" kern="1200" dirty="0" smtClean="0">
                <a:solidFill>
                  <a:schemeClr val="bg1"/>
                </a:solidFill>
                <a:latin typeface="Segoe UI" panose="020B0502040204020203" pitchFamily="34" charset="0"/>
                <a:ea typeface="+mn-ea"/>
                <a:cs typeface="Segoe UI" panose="020B0502040204020203" pitchFamily="34" charset="0"/>
              </a:defRPr>
            </a:lvl1pPr>
            <a:lvl2pPr>
              <a:defRPr lang="en-US" sz="1867" kern="1200" dirty="0" smtClean="0">
                <a:solidFill>
                  <a:srgbClr val="D9D9D9"/>
                </a:solidFill>
                <a:latin typeface="+mj-lt"/>
                <a:ea typeface="+mn-ea"/>
                <a:cs typeface="+mn-cs"/>
              </a:defRPr>
            </a:lvl2pPr>
            <a:lvl3pPr>
              <a:defRPr lang="en-US" sz="1867" kern="1200" dirty="0" smtClean="0">
                <a:solidFill>
                  <a:srgbClr val="D9D9D9"/>
                </a:solidFill>
                <a:latin typeface="+mj-lt"/>
                <a:ea typeface="+mn-ea"/>
                <a:cs typeface="+mn-cs"/>
              </a:defRPr>
            </a:lvl3pPr>
            <a:lvl4pPr>
              <a:defRPr lang="en-US" sz="1867" kern="1200" dirty="0" smtClean="0">
                <a:solidFill>
                  <a:srgbClr val="D9D9D9"/>
                </a:solidFill>
                <a:latin typeface="+mj-lt"/>
                <a:ea typeface="+mn-ea"/>
                <a:cs typeface="+mn-cs"/>
              </a:defRPr>
            </a:lvl4pPr>
            <a:lvl5pPr>
              <a:defRPr lang="en-US" sz="1867" kern="1200" dirty="0">
                <a:solidFill>
                  <a:srgbClr val="D9D9D9"/>
                </a:solidFill>
                <a:latin typeface="+mj-lt"/>
                <a:ea typeface="+mn-ea"/>
                <a:cs typeface="+mn-cs"/>
              </a:defRPr>
            </a:lvl5pPr>
          </a:lstStyle>
          <a:p>
            <a:pPr lvl="0"/>
            <a:r>
              <a:rPr lang="en-US"/>
              <a:t>Click to edit text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a:t>Click to edit text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a:t>Click to edit text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a:t>Click to edit text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a:t>Click to edit text</a:t>
            </a:r>
          </a:p>
          <a:p>
            <a:pPr lvl="0"/>
            <a:endParaRPr lang="en-US"/>
          </a:p>
        </p:txBody>
      </p:sp>
      <p:sp>
        <p:nvSpPr>
          <p:cNvPr id="29" name="Text Placeholder 21">
            <a:extLst>
              <a:ext uri="{FF2B5EF4-FFF2-40B4-BE49-F238E27FC236}">
                <a16:creationId xmlns:a16="http://schemas.microsoft.com/office/drawing/2014/main" id="{9A0C7CC8-A0E9-6D3A-6A51-2D0628020080}"/>
              </a:ext>
            </a:extLst>
          </p:cNvPr>
          <p:cNvSpPr>
            <a:spLocks noGrp="1"/>
          </p:cNvSpPr>
          <p:nvPr>
            <p:ph type="body" sz="quarter" idx="17" hasCustomPrompt="1"/>
          </p:nvPr>
        </p:nvSpPr>
        <p:spPr>
          <a:xfrm>
            <a:off x="1" y="822613"/>
            <a:ext cx="12192000" cy="736600"/>
          </a:xfrm>
        </p:spPr>
        <p:txBody>
          <a:bodyPr/>
          <a:lstStyle>
            <a:lvl1pPr marL="0" indent="0" algn="ctr">
              <a:buNone/>
              <a:defRPr lang="en-US" sz="4600" b="1" kern="1200" dirty="0" smtClean="0">
                <a:solidFill>
                  <a:srgbClr val="2BA5DE"/>
                </a:solidFill>
                <a:latin typeface="Segoe UI" panose="020B0502040204020203" pitchFamily="34" charset="0"/>
                <a:ea typeface="+mn-ea"/>
                <a:cs typeface="Segoe UI" panose="020B0502040204020203" pitchFamily="34" charset="0"/>
              </a:defRPr>
            </a:lvl1pPr>
            <a:lvl2pPr algn="ctr">
              <a:defRPr/>
            </a:lvl2pPr>
            <a:lvl3pPr algn="ctr">
              <a:defRPr/>
            </a:lvl3pPr>
            <a:lvl4pPr algn="ctr">
              <a:defRPr/>
            </a:lvl4pPr>
            <a:lvl5pPr algn="ctr">
              <a:defRPr/>
            </a:lvl5pPr>
          </a:lstStyle>
          <a:p>
            <a:pPr lvl="0"/>
            <a:r>
              <a:rPr lang="en-US"/>
              <a:t>Insert Title</a:t>
            </a:r>
          </a:p>
        </p:txBody>
      </p:sp>
      <p:sp>
        <p:nvSpPr>
          <p:cNvPr id="30" name="Text Placeholder 13">
            <a:extLst>
              <a:ext uri="{FF2B5EF4-FFF2-40B4-BE49-F238E27FC236}">
                <a16:creationId xmlns:a16="http://schemas.microsoft.com/office/drawing/2014/main" id="{4504C7BE-FC10-4AD5-859B-B6AFB058DB00}"/>
              </a:ext>
            </a:extLst>
          </p:cNvPr>
          <p:cNvSpPr>
            <a:spLocks noGrp="1"/>
          </p:cNvSpPr>
          <p:nvPr>
            <p:ph type="body" sz="quarter" idx="18" hasCustomPrompt="1"/>
          </p:nvPr>
        </p:nvSpPr>
        <p:spPr>
          <a:xfrm>
            <a:off x="0" y="1613229"/>
            <a:ext cx="12192000" cy="293688"/>
          </a:xfrm>
        </p:spPr>
        <p:txBody>
          <a:bodyPr>
            <a:noAutofit/>
          </a:bodyPr>
          <a:lstStyle>
            <a:lvl1pPr marL="0" indent="0" algn="ctr">
              <a:buNone/>
              <a:defRPr lang="en-US" sz="1800" kern="1200" dirty="0">
                <a:solidFill>
                  <a:srgbClr val="2E2C2C"/>
                </a:solidFill>
                <a:latin typeface="Segoe UI" panose="020B0502040204020203" pitchFamily="34" charset="0"/>
                <a:ea typeface="+mn-ea"/>
                <a:cs typeface="Segoe UI" panose="020B0502040204020203" pitchFamily="34" charset="0"/>
              </a:defRPr>
            </a:lvl1pPr>
          </a:lstStyle>
          <a:p>
            <a:pPr lvl="0"/>
            <a:r>
              <a:rPr lang="en-US"/>
              <a:t>Subtitle goes here</a:t>
            </a:r>
          </a:p>
        </p:txBody>
      </p:sp>
    </p:spTree>
    <p:extLst>
      <p:ext uri="{BB962C8B-B14F-4D97-AF65-F5344CB8AC3E}">
        <p14:creationId xmlns:p14="http://schemas.microsoft.com/office/powerpoint/2010/main" val="19812287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C8F7C18-762E-AA6B-864E-174E6F6FFAEC}"/>
              </a:ext>
            </a:extLst>
          </p:cNvPr>
          <p:cNvSpPr>
            <a:spLocks noGrp="1"/>
          </p:cNvSpPr>
          <p:nvPr>
            <p:ph type="title"/>
          </p:nvPr>
        </p:nvSpPr>
        <p:spPr>
          <a:xfrm>
            <a:off x="838200" y="734573"/>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63C5FA0-9EE1-8FEC-117C-601265FCD325}"/>
              </a:ext>
            </a:extLst>
          </p:cNvPr>
          <p:cNvSpPr>
            <a:spLocks noGrp="1"/>
          </p:cNvSpPr>
          <p:nvPr>
            <p:ph type="body" idx="1"/>
          </p:nvPr>
        </p:nvSpPr>
        <p:spPr>
          <a:xfrm>
            <a:off x="838200" y="2309807"/>
            <a:ext cx="10515600" cy="390020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71AB883-16C8-C9CC-400F-54ADDD07CC2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25FE323-28C3-4F0A-8B70-E21DDDC66AB7}" type="datetimeFigureOut">
              <a:rPr lang="en-US" smtClean="0"/>
              <a:t>1/31/2025</a:t>
            </a:fld>
            <a:endParaRPr lang="en-US"/>
          </a:p>
        </p:txBody>
      </p:sp>
      <p:sp>
        <p:nvSpPr>
          <p:cNvPr id="5" name="Footer Placeholder 4">
            <a:extLst>
              <a:ext uri="{FF2B5EF4-FFF2-40B4-BE49-F238E27FC236}">
                <a16:creationId xmlns:a16="http://schemas.microsoft.com/office/drawing/2014/main" id="{17FBF02C-0811-4285-6212-016FB6F2AF5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B2B8BE3-9E30-B226-C9F4-2C32E6C0597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8A115E-3561-460C-B107-F80B3D3A13C3}" type="slidenum">
              <a:rPr lang="en-US" smtClean="0"/>
              <a:t>‹#›</a:t>
            </a:fld>
            <a:endParaRPr lang="en-US"/>
          </a:p>
        </p:txBody>
      </p:sp>
      <p:pic>
        <p:nvPicPr>
          <p:cNvPr id="7" name="Picture 6" descr="Blue letters on a black background&#10;&#10;Description automatically generated">
            <a:extLst>
              <a:ext uri="{FF2B5EF4-FFF2-40B4-BE49-F238E27FC236}">
                <a16:creationId xmlns:a16="http://schemas.microsoft.com/office/drawing/2014/main" id="{938E3A1E-F736-DD8C-5222-713EB0791723}"/>
              </a:ext>
            </a:extLst>
          </p:cNvPr>
          <p:cNvPicPr>
            <a:picLocks noChangeAspect="1"/>
          </p:cNvPicPr>
          <p:nvPr userDrawn="1"/>
        </p:nvPicPr>
        <p:blipFill>
          <a:blip r:embed="rId15" cstate="hqprint">
            <a:extLst>
              <a:ext uri="{28A0092B-C50C-407E-A947-70E740481C1C}">
                <a14:useLocalDpi xmlns:a14="http://schemas.microsoft.com/office/drawing/2010/main" val="0"/>
              </a:ext>
            </a:extLst>
          </a:blip>
          <a:stretch>
            <a:fillRect/>
          </a:stretch>
        </p:blipFill>
        <p:spPr>
          <a:xfrm>
            <a:off x="141317" y="157941"/>
            <a:ext cx="1628316" cy="365125"/>
          </a:xfrm>
          <a:prstGeom prst="rect">
            <a:avLst/>
          </a:prstGeom>
        </p:spPr>
      </p:pic>
    </p:spTree>
    <p:extLst>
      <p:ext uri="{BB962C8B-B14F-4D97-AF65-F5344CB8AC3E}">
        <p14:creationId xmlns:p14="http://schemas.microsoft.com/office/powerpoint/2010/main" val="3807034098"/>
      </p:ext>
    </p:extLst>
  </p:cSld>
  <p:clrMap bg1="lt1" tx1="dk1" bg2="lt2" tx2="dk2" accent1="accent1" accent2="accent2" accent3="accent3" accent4="accent4" accent5="accent5" accent6="accent6" hlink="hlink" folHlink="folHlink"/>
  <p:sldLayoutIdLst>
    <p:sldLayoutId id="2147483663" r:id="rId1"/>
    <p:sldLayoutId id="2147483649" r:id="rId2"/>
    <p:sldLayoutId id="2147483651" r:id="rId3"/>
    <p:sldLayoutId id="2147483650" r:id="rId4"/>
    <p:sldLayoutId id="2147483653" r:id="rId5"/>
    <p:sldLayoutId id="2147483661" r:id="rId6"/>
    <p:sldLayoutId id="2147483678" r:id="rId7"/>
    <p:sldLayoutId id="2147483667" r:id="rId8"/>
    <p:sldLayoutId id="2147483664" r:id="rId9"/>
    <p:sldLayoutId id="2147483665" r:id="rId10"/>
    <p:sldLayoutId id="2147483669" r:id="rId11"/>
    <p:sldLayoutId id="2147483671" r:id="rId12"/>
    <p:sldLayoutId id="2147483677" r:id="rId13"/>
  </p:sldLayoutIdLst>
  <p:txStyles>
    <p:titleStyle>
      <a:lvl1pPr algn="l" defTabSz="914400" rtl="0" eaLnBrk="1" latinLnBrk="0" hangingPunct="1">
        <a:lnSpc>
          <a:spcPct val="90000"/>
        </a:lnSpc>
        <a:spcBef>
          <a:spcPct val="0"/>
        </a:spcBef>
        <a:buNone/>
        <a:defRPr sz="4400" b="1" kern="1200">
          <a:solidFill>
            <a:schemeClr val="tx1"/>
          </a:solidFill>
          <a:latin typeface="Segoe UI" panose="020B0502040204020203" pitchFamily="34" charset="0"/>
          <a:ea typeface="+mj-ea"/>
          <a:cs typeface="Segoe UI" panose="020B0502040204020203"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egoe UI" panose="020B0502040204020203" pitchFamily="34" charset="0"/>
          <a:ea typeface="+mn-ea"/>
          <a:cs typeface="Segoe UI" panose="020B050204020402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lisboncouncil.sharepoint.com/:x:/r/sites/URBREATH/Gedeelde%20documenten/General/Work%20packages/WP1%20Project%20coordination%20and%20technical%20management/RP01_M01-M18/URBREATH_RP01-M1-M18_Financial%20Report%20Template.xlsx?d=w623a281cccf54e70b162c4c0eec19820&amp;csf=1&amp;web=1&amp;e=vfQYwG"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lisboncouncil.sharepoint.com/:w:/r/sites/URBREATH/Gedeelde%20documenten/General/Work%20packages/WP1%20Project%20coordination%20and%20technical%20management/RP01_M01-M18/Time-declaration%20Template_en.docx?d=wc2db85c8fc0c439cbb5d691c78283974&amp;csf=1&amp;web=1&amp;e=EXCuOd" TargetMode="External"/><Relationship Id="rId2" Type="http://schemas.openxmlformats.org/officeDocument/2006/relationships/hyperlink" Target="https://lisboncouncil.sharepoint.com/:b:/r/sites/URBREATH/Gedeelde%20documenten/General/Administration/URBREATH-Project%20101139711_Grant%20Agreement.pdf?csf=1&amp;web=1&amp;e=L1iumA"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s://ec.europa.eu/research/participants/data/ref/h2020/other/events/2020-10-09/1_hemga_en.pdf"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lisboncouncil.sharepoint.com/:w:/r/sites/URBREATH/Gedeelde%20documenten/General/Work%20packages/WP1%20Project%20coordination%20and%20technical%20management/RP01_M01-M18/URBREATH_RP01-M1-M18_Technical%20Report%20-%20Horizon%20Europe.docx?d=we638de100730474f85f3055cf2239c4d&amp;csf=1&amp;web=1&amp;e=G9BDNq" TargetMode="External"/><Relationship Id="rId2" Type="http://schemas.microsoft.com/office/2018/10/relationships/comments" Target="../comments/modernComment_121_55D81AC2.xml"/><Relationship Id="rId1" Type="http://schemas.openxmlformats.org/officeDocument/2006/relationships/slideLayout" Target="../slideLayouts/slideLayout2.xml"/><Relationship Id="rId4" Type="http://schemas.openxmlformats.org/officeDocument/2006/relationships/hyperlink" Target="https://lisboncouncil.sharepoint.com/:x:/r/sites/URBREATH/Gedeelde%20documenten/General/Work%20packages/WP1%20Project%20coordination%20and%20technical%20management/RP01_M01-M18/URBREATH_RP01-M1-M18_Financial%20Report%20Template.xlsx?d=w623a281cccf54e70b162c4c0eec19820&amp;csf=1&amp;web=1&amp;e=tRBmM1"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lisboncouncil.sharepoint.com/:b:/r/sites/URBREATH/Gedeelde%20documenten/General/Deliverables%20(both%20submitted%20and%20upcoming)/Submitted%20Deliverables/URBREATH_D1.1-Project%20Management%20Handbook_Final.pdf?csf=1&amp;web=1&amp;e=9pCazv"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ec.europa.eu/info/funding-tenders/opportunities/docs/2021-2027/common/temp-form/report/periodic-report_horizon-euratom_en.pdf" TargetMode="External"/><Relationship Id="rId2" Type="http://schemas.openxmlformats.org/officeDocument/2006/relationships/hyperlink" Target="https://webgate.ec.europa.eu/funding-tenders-opportunities/pages/viewpage.action?pageId=34471953"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lisboncouncil.sharepoint.com/:w:/r/sites/URBREATH/Gedeelde%20documenten/General/Work%20packages/WP1%20Project%20coordination%20and%20technical%20management/RP01_M01-M18/URBREATH_RP01-M1-M18_Technical%20Report%20-%20Horizon%20Europe.docx?d=we638de100730474f85f3055cf2239c4d&amp;csf=1&amp;web=1&amp;e=9K1knb" TargetMode="External"/><Relationship Id="rId2" Type="http://schemas.openxmlformats.org/officeDocument/2006/relationships/hyperlink" Target="https://lisboncouncil.sharepoint.com/:f:/r/sites/URBREATH/Gedeelde%20documenten/General/Work%20packages/WP1%20Project%20coordination%20and%20technical%20management/RP01_M01-M18?csf=1&amp;web=1&amp;e=zVUpNz"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C1A3979-D349-8E57-77EC-D9126E8D3EAE}"/>
              </a:ext>
            </a:extLst>
          </p:cNvPr>
          <p:cNvSpPr>
            <a:spLocks noGrp="1"/>
          </p:cNvSpPr>
          <p:nvPr>
            <p:ph type="body" sz="quarter" idx="10"/>
          </p:nvPr>
        </p:nvSpPr>
        <p:spPr/>
        <p:txBody>
          <a:bodyPr>
            <a:normAutofit lnSpcReduction="10000"/>
          </a:bodyPr>
          <a:lstStyle/>
          <a:p>
            <a:r>
              <a:rPr lang="en-US" dirty="0"/>
              <a:t>M18 Reporting</a:t>
            </a:r>
          </a:p>
        </p:txBody>
      </p:sp>
      <p:sp>
        <p:nvSpPr>
          <p:cNvPr id="5" name="Text Placeholder 4">
            <a:extLst>
              <a:ext uri="{FF2B5EF4-FFF2-40B4-BE49-F238E27FC236}">
                <a16:creationId xmlns:a16="http://schemas.microsoft.com/office/drawing/2014/main" id="{8F31FEF7-A001-7036-D46C-1596929C8CE5}"/>
              </a:ext>
            </a:extLst>
          </p:cNvPr>
          <p:cNvSpPr>
            <a:spLocks noGrp="1"/>
          </p:cNvSpPr>
          <p:nvPr>
            <p:ph type="body" sz="quarter" idx="11"/>
          </p:nvPr>
        </p:nvSpPr>
        <p:spPr>
          <a:xfrm>
            <a:off x="3086099" y="4479956"/>
            <a:ext cx="3225801" cy="1616044"/>
          </a:xfrm>
        </p:spPr>
        <p:txBody>
          <a:bodyPr>
            <a:noAutofit/>
          </a:bodyPr>
          <a:lstStyle/>
          <a:p>
            <a:pPr algn="l"/>
            <a:r>
              <a:rPr lang="en-US" dirty="0"/>
              <a:t>Francesco Mureddu</a:t>
            </a:r>
          </a:p>
          <a:p>
            <a:pPr algn="l"/>
            <a:r>
              <a:rPr lang="en-US" dirty="0"/>
              <a:t>Marcella Bonanomi</a:t>
            </a:r>
          </a:p>
          <a:p>
            <a:pPr algn="l"/>
            <a:r>
              <a:rPr lang="en-US" dirty="0"/>
              <a:t>Francesco Tognoni</a:t>
            </a:r>
          </a:p>
          <a:p>
            <a:pPr algn="l"/>
            <a:endParaRPr lang="el-GR" dirty="0"/>
          </a:p>
        </p:txBody>
      </p:sp>
      <p:cxnSp>
        <p:nvCxnSpPr>
          <p:cNvPr id="4" name="Connettore diritto 3">
            <a:extLst>
              <a:ext uri="{FF2B5EF4-FFF2-40B4-BE49-F238E27FC236}">
                <a16:creationId xmlns:a16="http://schemas.microsoft.com/office/drawing/2014/main" id="{F137D7AC-885B-5933-9AAA-E352D1012187}"/>
              </a:ext>
            </a:extLst>
          </p:cNvPr>
          <p:cNvCxnSpPr/>
          <p:nvPr/>
        </p:nvCxnSpPr>
        <p:spPr>
          <a:xfrm>
            <a:off x="6413500" y="4635500"/>
            <a:ext cx="0" cy="1257300"/>
          </a:xfrm>
          <a:prstGeom prst="line">
            <a:avLst/>
          </a:prstGeom>
          <a:ln>
            <a:solidFill>
              <a:srgbClr val="2BA5DE"/>
            </a:solidFill>
          </a:ln>
        </p:spPr>
        <p:style>
          <a:lnRef idx="1">
            <a:schemeClr val="accent1"/>
          </a:lnRef>
          <a:fillRef idx="0">
            <a:schemeClr val="accent1"/>
          </a:fillRef>
          <a:effectRef idx="0">
            <a:schemeClr val="accent1"/>
          </a:effectRef>
          <a:fontRef idx="minor">
            <a:schemeClr val="tx1"/>
          </a:fontRef>
        </p:style>
      </p:cxnSp>
      <p:sp>
        <p:nvSpPr>
          <p:cNvPr id="6" name="Text Placeholder 4">
            <a:extLst>
              <a:ext uri="{FF2B5EF4-FFF2-40B4-BE49-F238E27FC236}">
                <a16:creationId xmlns:a16="http://schemas.microsoft.com/office/drawing/2014/main" id="{A702C7A5-50F2-E549-B07A-556EA95128E0}"/>
              </a:ext>
            </a:extLst>
          </p:cNvPr>
          <p:cNvSpPr txBox="1">
            <a:spLocks/>
          </p:cNvSpPr>
          <p:nvPr/>
        </p:nvSpPr>
        <p:spPr>
          <a:xfrm>
            <a:off x="6515101" y="4976828"/>
            <a:ext cx="3225801" cy="57464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lang="en-US" sz="2800" kern="1200" dirty="0" smtClean="0">
                <a:solidFill>
                  <a:srgbClr val="56C9F2"/>
                </a:solidFill>
                <a:latin typeface="Segoe UI Light" panose="020B0502040204020203" pitchFamily="34" charset="0"/>
                <a:ea typeface="+mn-ea"/>
                <a:cs typeface="Segoe UI Light" panose="020B050204020402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egoe UI" panose="020B0502040204020203" pitchFamily="34" charset="0"/>
                <a:ea typeface="+mn-ea"/>
                <a:cs typeface="Segoe UI" panose="020B050204020402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egoe UI" panose="020B0502040204020203" pitchFamily="34" charset="0"/>
                <a:ea typeface="+mn-ea"/>
                <a:cs typeface="Segoe UI" panose="020B050204020402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egoe UI" panose="020B0502040204020203" pitchFamily="34" charset="0"/>
                <a:ea typeface="+mn-ea"/>
                <a:cs typeface="Segoe UI" panose="020B050204020402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it-IT" dirty="0"/>
              <a:t>The </a:t>
            </a:r>
            <a:r>
              <a:rPr lang="it-IT" dirty="0" err="1"/>
              <a:t>Lisbon</a:t>
            </a:r>
            <a:r>
              <a:rPr lang="it-IT" dirty="0"/>
              <a:t> </a:t>
            </a:r>
            <a:r>
              <a:rPr lang="it-IT" dirty="0" err="1"/>
              <a:t>Council</a:t>
            </a:r>
            <a:endParaRPr lang="it-IT" dirty="0"/>
          </a:p>
          <a:p>
            <a:pPr algn="l"/>
            <a:endParaRPr lang="it-IT" dirty="0"/>
          </a:p>
        </p:txBody>
      </p:sp>
    </p:spTree>
    <p:extLst>
      <p:ext uri="{BB962C8B-B14F-4D97-AF65-F5344CB8AC3E}">
        <p14:creationId xmlns:p14="http://schemas.microsoft.com/office/powerpoint/2010/main" val="26886359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120626-0729-8F22-830D-5A117A312F09}"/>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F6589430-AA5E-466E-89AC-3285F242D4CC}"/>
              </a:ext>
            </a:extLst>
          </p:cNvPr>
          <p:cNvSpPr>
            <a:spLocks noGrp="1"/>
          </p:cNvSpPr>
          <p:nvPr>
            <p:ph type="subTitle" idx="1"/>
          </p:nvPr>
        </p:nvSpPr>
        <p:spPr>
          <a:xfrm>
            <a:off x="1523999" y="1970007"/>
            <a:ext cx="9437225" cy="4887993"/>
          </a:xfrm>
        </p:spPr>
        <p:txBody>
          <a:bodyPr vert="horz" lIns="91440" tIns="45720" rIns="91440" bIns="45720" rtlCol="0" anchor="t">
            <a:noAutofit/>
          </a:bodyPr>
          <a:lstStyle/>
          <a:p>
            <a:pPr marL="114300" algn="l">
              <a:buSzPct val="84606"/>
            </a:pPr>
            <a:r>
              <a:rPr lang="en-US" b="1" dirty="0">
                <a:sym typeface="Figtree Light"/>
              </a:rPr>
              <a:t>Reporting period: </a:t>
            </a:r>
            <a:r>
              <a:rPr lang="en-US" dirty="0">
                <a:sym typeface="Figtree Light"/>
              </a:rPr>
              <a:t>1 January  2024 – 30 June (18 months) </a:t>
            </a:r>
            <a:endParaRPr lang="en-US" dirty="0"/>
          </a:p>
          <a:p>
            <a:pPr marL="114300" algn="l">
              <a:buSzPct val="84606"/>
            </a:pPr>
            <a:r>
              <a:rPr lang="en-US" i="1" dirty="0">
                <a:sym typeface="Figtree Light"/>
              </a:rPr>
              <a:t>Financial Report </a:t>
            </a:r>
            <a:r>
              <a:rPr lang="en-US" dirty="0">
                <a:sym typeface="Figtree Light"/>
              </a:rPr>
              <a:t>(due 60 days after end of RP: 29 August 2025)</a:t>
            </a:r>
            <a:endParaRPr lang="en-US" dirty="0"/>
          </a:p>
          <a:p>
            <a:pPr marL="914400" lvl="1" indent="-316865" algn="l">
              <a:spcBef>
                <a:spcPts val="1000"/>
              </a:spcBef>
              <a:spcAft>
                <a:spcPts val="0"/>
              </a:spcAft>
              <a:buSzPts val="1543"/>
              <a:buFont typeface="Arial" panose="020B0604020202020204" pitchFamily="34" charset="0"/>
              <a:buChar char="●"/>
            </a:pPr>
            <a:r>
              <a:rPr lang="en-US" dirty="0">
                <a:sym typeface="Figtree Light"/>
              </a:rPr>
              <a:t>Summary of all the expenses incurred during the reporting period. </a:t>
            </a:r>
          </a:p>
          <a:p>
            <a:pPr marL="914400" lvl="1" indent="-316865" algn="l">
              <a:spcBef>
                <a:spcPts val="1000"/>
              </a:spcBef>
              <a:spcAft>
                <a:spcPts val="0"/>
              </a:spcAft>
              <a:buSzPts val="1543"/>
              <a:buFont typeface="Arial" panose="020B0604020202020204" pitchFamily="34" charset="0"/>
              <a:buChar char="●"/>
            </a:pPr>
            <a:r>
              <a:rPr lang="en-US" dirty="0">
                <a:latin typeface="Segoe UI"/>
                <a:cs typeface="Segoe UI"/>
                <a:sym typeface="Figtree Light"/>
              </a:rPr>
              <a:t>Submitted directly by each beneficiary into the participant portal, once the reporting period is finished (after the 30th of June 2025). </a:t>
            </a:r>
            <a:endParaRPr lang="en-US" dirty="0">
              <a:latin typeface="Segoe UI"/>
              <a:cs typeface="Segoe UI"/>
            </a:endParaRPr>
          </a:p>
          <a:p>
            <a:pPr marL="914400" lvl="1" indent="-316865" algn="l">
              <a:spcBef>
                <a:spcPts val="1000"/>
              </a:spcBef>
              <a:buSzPts val="1543"/>
              <a:buFont typeface="Arial" panose="020B0604020202020204" pitchFamily="34" charset="0"/>
              <a:buChar char="●"/>
            </a:pPr>
            <a:r>
              <a:rPr lang="en-US" dirty="0"/>
              <a:t>To help you to prepare the information in advance, please use the </a:t>
            </a:r>
            <a:r>
              <a:rPr lang="en-US" dirty="0">
                <a:hlinkClick r:id="rId2"/>
              </a:rPr>
              <a:t>Internal Reporting Template</a:t>
            </a:r>
            <a:r>
              <a:rPr lang="en-US" dirty="0"/>
              <a:t> which replicates the information you will be asked on the participant portal.</a:t>
            </a:r>
          </a:p>
          <a:p>
            <a:pPr marL="914400" lvl="1" indent="-316865" algn="l">
              <a:spcBef>
                <a:spcPts val="1000"/>
              </a:spcBef>
              <a:spcAft>
                <a:spcPts val="0"/>
              </a:spcAft>
              <a:buSzPts val="1543"/>
              <a:buFont typeface="Arial" panose="020B0604020202020204" pitchFamily="34" charset="0"/>
              <a:buChar char="●"/>
            </a:pPr>
            <a:r>
              <a:rPr lang="en-US" dirty="0">
                <a:sym typeface="Figtree Light"/>
              </a:rPr>
              <a:t>We will ask you to fill out this excel and submit it to us first so that we can review your expenses and provide any help or request additional information if necessary. This will help us to reduce any issues detected by the European Commission. </a:t>
            </a:r>
          </a:p>
          <a:p>
            <a:pPr marL="114300" lvl="0" algn="l">
              <a:spcAft>
                <a:spcPts val="0"/>
              </a:spcAft>
              <a:buSzPct val="84606"/>
            </a:pPr>
            <a:r>
              <a:rPr lang="en-US" b="1" dirty="0">
                <a:solidFill>
                  <a:srgbClr val="C00000"/>
                </a:solidFill>
                <a:latin typeface="Segoe UI"/>
                <a:cs typeface="Segoe UI"/>
                <a:sym typeface="Figtree Light"/>
              </a:rPr>
              <a:t>Timeline: </a:t>
            </a:r>
            <a:r>
              <a:rPr lang="en-US" dirty="0">
                <a:solidFill>
                  <a:srgbClr val="C00000"/>
                </a:solidFill>
                <a:latin typeface="Segoe UI"/>
                <a:cs typeface="Segoe UI"/>
                <a:sym typeface="Figtree Light"/>
              </a:rPr>
              <a:t>Financial forms from all partners due on 25 July 2025</a:t>
            </a:r>
            <a:endParaRPr lang="en-US" dirty="0">
              <a:solidFill>
                <a:srgbClr val="C00000"/>
              </a:solidFill>
              <a:latin typeface="Segoe UI"/>
              <a:cs typeface="Segoe UI"/>
            </a:endParaRPr>
          </a:p>
          <a:p>
            <a:endParaRPr lang="en-GB" dirty="0"/>
          </a:p>
        </p:txBody>
      </p:sp>
      <p:sp>
        <p:nvSpPr>
          <p:cNvPr id="5" name="Title 4">
            <a:extLst>
              <a:ext uri="{FF2B5EF4-FFF2-40B4-BE49-F238E27FC236}">
                <a16:creationId xmlns:a16="http://schemas.microsoft.com/office/drawing/2014/main" id="{EAA0DEC3-2842-5777-F1BE-CAEB026C3C18}"/>
              </a:ext>
            </a:extLst>
          </p:cNvPr>
          <p:cNvSpPr>
            <a:spLocks noGrp="1"/>
          </p:cNvSpPr>
          <p:nvPr>
            <p:ph type="ctrTitle"/>
          </p:nvPr>
        </p:nvSpPr>
        <p:spPr>
          <a:xfrm>
            <a:off x="0" y="0"/>
            <a:ext cx="12192000" cy="2387600"/>
          </a:xfrm>
        </p:spPr>
        <p:txBody>
          <a:bodyPr anchor="ctr">
            <a:normAutofit/>
          </a:bodyPr>
          <a:lstStyle/>
          <a:p>
            <a:r>
              <a:rPr lang="en-US" sz="4800" dirty="0"/>
              <a:t>First Reporting Period – </a:t>
            </a:r>
            <a:br>
              <a:rPr lang="en-US" sz="4800" dirty="0"/>
            </a:br>
            <a:r>
              <a:rPr lang="en-US" sz="4800" dirty="0"/>
              <a:t>Financial Report</a:t>
            </a:r>
            <a:endParaRPr lang="en-GB" sz="4800" dirty="0"/>
          </a:p>
        </p:txBody>
      </p:sp>
      <p:sp>
        <p:nvSpPr>
          <p:cNvPr id="6" name="Freccia a destra 5">
            <a:extLst>
              <a:ext uri="{FF2B5EF4-FFF2-40B4-BE49-F238E27FC236}">
                <a16:creationId xmlns:a16="http://schemas.microsoft.com/office/drawing/2014/main" id="{BCCEF9F9-AF83-7712-A89E-507DFE1E2B6F}"/>
              </a:ext>
            </a:extLst>
          </p:cNvPr>
          <p:cNvSpPr/>
          <p:nvPr/>
        </p:nvSpPr>
        <p:spPr>
          <a:xfrm>
            <a:off x="1299148" y="6300395"/>
            <a:ext cx="357777" cy="251749"/>
          </a:xfrm>
          <a:prstGeom prst="rightArrow">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5961809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E15088-799D-B311-9BE2-792F906750AD}"/>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801DCD4C-58FE-5D52-301E-22053321D91B}"/>
              </a:ext>
            </a:extLst>
          </p:cNvPr>
          <p:cNvSpPr>
            <a:spLocks noGrp="1"/>
          </p:cNvSpPr>
          <p:nvPr>
            <p:ph type="subTitle" idx="1"/>
          </p:nvPr>
        </p:nvSpPr>
        <p:spPr>
          <a:xfrm>
            <a:off x="1524000" y="2205038"/>
            <a:ext cx="9144000" cy="4475162"/>
          </a:xfrm>
        </p:spPr>
        <p:txBody>
          <a:bodyPr>
            <a:noAutofit/>
          </a:bodyPr>
          <a:lstStyle/>
          <a:p>
            <a:pPr marL="114300" lvl="0" algn="l">
              <a:spcAft>
                <a:spcPts val="0"/>
              </a:spcAft>
              <a:buSzPct val="84606"/>
            </a:pPr>
            <a:r>
              <a:rPr lang="en-US" b="1" dirty="0">
                <a:sym typeface="Figtree Light"/>
              </a:rPr>
              <a:t>Financial Report</a:t>
            </a:r>
          </a:p>
          <a:p>
            <a:pPr marL="914400" lvl="1" indent="-316865" algn="l">
              <a:spcBef>
                <a:spcPts val="1000"/>
              </a:spcBef>
              <a:buSzPts val="1543"/>
              <a:buFont typeface="Arial" panose="020B0604020202020204" pitchFamily="34" charset="0"/>
              <a:buChar char="●"/>
            </a:pPr>
            <a:r>
              <a:rPr lang="en-US" dirty="0">
                <a:sym typeface="Figtree Light"/>
              </a:rPr>
              <a:t>The costs are to be declared per categories, the relevant ones for URBREATH partners are listed below.</a:t>
            </a:r>
          </a:p>
          <a:p>
            <a:pPr marL="914400" lvl="1" indent="-316865" algn="l">
              <a:spcBef>
                <a:spcPts val="1000"/>
              </a:spcBef>
              <a:buSzPts val="1543"/>
              <a:buFont typeface="Arial" panose="020B0604020202020204" pitchFamily="34" charset="0"/>
              <a:buChar char="●"/>
            </a:pPr>
            <a:r>
              <a:rPr lang="en-US" dirty="0">
                <a:sym typeface="Figtree Light"/>
              </a:rPr>
              <a:t>Typing in the costs in Euro opens a pop-up window asking for additional information/explanations.</a:t>
            </a:r>
          </a:p>
          <a:p>
            <a:pPr marL="1371600" lvl="2" indent="-316865" algn="l">
              <a:spcBef>
                <a:spcPts val="1000"/>
              </a:spcBef>
              <a:buSzPts val="1543"/>
              <a:buFont typeface="Arial" panose="020B0604020202020204" pitchFamily="34" charset="0"/>
              <a:buChar char="●"/>
            </a:pPr>
            <a:r>
              <a:rPr lang="en-US" sz="2000" b="1" dirty="0">
                <a:sym typeface="Figtree Light"/>
              </a:rPr>
              <a:t>Personnel Costs: </a:t>
            </a:r>
          </a:p>
          <a:p>
            <a:pPr marL="1828800" lvl="3" indent="-316865" algn="l">
              <a:spcBef>
                <a:spcPts val="1000"/>
              </a:spcBef>
              <a:buSzPts val="1543"/>
              <a:buFont typeface="Arial" panose="020B0604020202020204" pitchFamily="34" charset="0"/>
              <a:buChar char="●"/>
            </a:pPr>
            <a:r>
              <a:rPr lang="en-US" sz="2000" dirty="0">
                <a:sym typeface="Figtree Light"/>
              </a:rPr>
              <a:t>Direct personnel costs as actual costs: Total Euro per person months per WP</a:t>
            </a:r>
          </a:p>
          <a:p>
            <a:endParaRPr lang="en-GB" dirty="0"/>
          </a:p>
        </p:txBody>
      </p:sp>
      <p:sp>
        <p:nvSpPr>
          <p:cNvPr id="5" name="Title 4">
            <a:extLst>
              <a:ext uri="{FF2B5EF4-FFF2-40B4-BE49-F238E27FC236}">
                <a16:creationId xmlns:a16="http://schemas.microsoft.com/office/drawing/2014/main" id="{FD82E096-EDBD-928A-18A8-0AC13EF98E71}"/>
              </a:ext>
            </a:extLst>
          </p:cNvPr>
          <p:cNvSpPr>
            <a:spLocks noGrp="1"/>
          </p:cNvSpPr>
          <p:nvPr>
            <p:ph type="ctrTitle"/>
          </p:nvPr>
        </p:nvSpPr>
        <p:spPr>
          <a:xfrm>
            <a:off x="0" y="0"/>
            <a:ext cx="12192000" cy="2387600"/>
          </a:xfrm>
        </p:spPr>
        <p:txBody>
          <a:bodyPr anchor="ctr">
            <a:normAutofit/>
          </a:bodyPr>
          <a:lstStyle/>
          <a:p>
            <a:r>
              <a:rPr lang="en-US" sz="4800" dirty="0"/>
              <a:t>First Reporting Period – </a:t>
            </a:r>
            <a:br>
              <a:rPr lang="en-US" sz="4800" dirty="0"/>
            </a:br>
            <a:r>
              <a:rPr lang="en-US" sz="4800" dirty="0"/>
              <a:t>Financial Report Beneficiaries</a:t>
            </a:r>
            <a:endParaRPr lang="en-GB" sz="4800" dirty="0"/>
          </a:p>
        </p:txBody>
      </p:sp>
      <p:pic>
        <p:nvPicPr>
          <p:cNvPr id="4" name="Immagine 3">
            <a:extLst>
              <a:ext uri="{FF2B5EF4-FFF2-40B4-BE49-F238E27FC236}">
                <a16:creationId xmlns:a16="http://schemas.microsoft.com/office/drawing/2014/main" id="{B1B2D88D-F9B8-BCB8-E2D4-CAE25C5F7850}"/>
              </a:ext>
            </a:extLst>
          </p:cNvPr>
          <p:cNvPicPr>
            <a:picLocks noChangeAspect="1"/>
          </p:cNvPicPr>
          <p:nvPr/>
        </p:nvPicPr>
        <p:blipFill>
          <a:blip r:embed="rId2"/>
          <a:stretch>
            <a:fillRect/>
          </a:stretch>
        </p:blipFill>
        <p:spPr>
          <a:xfrm>
            <a:off x="3333779" y="5213471"/>
            <a:ext cx="5194242" cy="1530229"/>
          </a:xfrm>
          <a:prstGeom prst="rect">
            <a:avLst/>
          </a:prstGeom>
        </p:spPr>
      </p:pic>
    </p:spTree>
    <p:extLst>
      <p:ext uri="{BB962C8B-B14F-4D97-AF65-F5344CB8AC3E}">
        <p14:creationId xmlns:p14="http://schemas.microsoft.com/office/powerpoint/2010/main" val="4404236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92F159-6404-B157-003F-652D4E32201D}"/>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FAF1E474-AFFF-537E-70E9-A342F26B2D78}"/>
              </a:ext>
            </a:extLst>
          </p:cNvPr>
          <p:cNvSpPr>
            <a:spLocks noGrp="1"/>
          </p:cNvSpPr>
          <p:nvPr>
            <p:ph type="ctrTitle"/>
          </p:nvPr>
        </p:nvSpPr>
        <p:spPr>
          <a:xfrm>
            <a:off x="0" y="0"/>
            <a:ext cx="12192000" cy="2387600"/>
          </a:xfrm>
        </p:spPr>
        <p:txBody>
          <a:bodyPr anchor="ctr">
            <a:normAutofit/>
          </a:bodyPr>
          <a:lstStyle/>
          <a:p>
            <a:r>
              <a:rPr lang="en-US" sz="4800" dirty="0"/>
              <a:t>Financial Report – Personnel Costs</a:t>
            </a:r>
            <a:endParaRPr lang="en-GB" sz="4800" dirty="0"/>
          </a:p>
        </p:txBody>
      </p:sp>
      <p:sp>
        <p:nvSpPr>
          <p:cNvPr id="4" name="Google Shape;266;p29">
            <a:extLst>
              <a:ext uri="{FF2B5EF4-FFF2-40B4-BE49-F238E27FC236}">
                <a16:creationId xmlns:a16="http://schemas.microsoft.com/office/drawing/2014/main" id="{E4E937E9-8735-8462-D8D7-9BDB005ACD74}"/>
              </a:ext>
            </a:extLst>
          </p:cNvPr>
          <p:cNvSpPr txBox="1"/>
          <p:nvPr/>
        </p:nvSpPr>
        <p:spPr>
          <a:xfrm>
            <a:off x="1052518" y="1659723"/>
            <a:ext cx="10499600" cy="5044400"/>
          </a:xfrm>
          <a:prstGeom prst="rect">
            <a:avLst/>
          </a:prstGeom>
          <a:noFill/>
          <a:ln>
            <a:noFill/>
          </a:ln>
        </p:spPr>
        <p:txBody>
          <a:bodyPr spcFirstLastPara="1" wrap="square" lIns="91425" tIns="45700" rIns="91425" bIns="45700" anchor="t" anchorCtr="0">
            <a:noAutofit/>
          </a:bodyPr>
          <a:lstStyle/>
          <a:p>
            <a:pPr>
              <a:lnSpc>
                <a:spcPct val="120000"/>
              </a:lnSpc>
              <a:buClr>
                <a:srgbClr val="000000"/>
              </a:buClr>
              <a:buFont typeface="Arial"/>
              <a:buNone/>
            </a:pPr>
            <a:r>
              <a:rPr lang="en-US" sz="2400" b="1" kern="0" dirty="0">
                <a:solidFill>
                  <a:srgbClr val="2BA5DE"/>
                </a:solidFill>
                <a:latin typeface="Segoe UI" panose="020B0502040204020203" pitchFamily="34" charset="0"/>
                <a:ea typeface="Figtree Light"/>
                <a:cs typeface="Segoe UI" panose="020B0502040204020203" pitchFamily="34" charset="0"/>
                <a:sym typeface="Figtree Light"/>
              </a:rPr>
              <a:t>Financial report</a:t>
            </a:r>
            <a:endParaRPr sz="2400" b="1" kern="0" dirty="0">
              <a:solidFill>
                <a:srgbClr val="2BA5DE"/>
              </a:solidFill>
              <a:latin typeface="Segoe UI" panose="020B0502040204020203" pitchFamily="34" charset="0"/>
              <a:ea typeface="Figtree Light"/>
              <a:cs typeface="Segoe UI" panose="020B0502040204020203" pitchFamily="34" charset="0"/>
              <a:sym typeface="Figtree Light"/>
            </a:endParaRPr>
          </a:p>
          <a:p>
            <a:pPr marL="456565" indent="-338455">
              <a:spcBef>
                <a:spcPts val="267"/>
              </a:spcBef>
              <a:buClr>
                <a:srgbClr val="000000"/>
              </a:buClr>
              <a:buSzPts val="1400"/>
              <a:buFont typeface="IBM Plex Sans"/>
              <a:buChar char="•"/>
            </a:pPr>
            <a:r>
              <a:rPr lang="en-US" sz="2000" b="1" kern="0" dirty="0">
                <a:solidFill>
                  <a:srgbClr val="000000"/>
                </a:solidFill>
                <a:latin typeface="Segoe UI" panose="020B0502040204020203" pitchFamily="34" charset="0"/>
                <a:ea typeface="Figtree Light"/>
                <a:cs typeface="Segoe UI" panose="020B0502040204020203" pitchFamily="34" charset="0"/>
                <a:sym typeface="Figtree Light"/>
              </a:rPr>
              <a:t>Personnel Costs: </a:t>
            </a:r>
            <a:endParaRPr sz="2000" b="1" kern="0" dirty="0">
              <a:solidFill>
                <a:srgbClr val="000000"/>
              </a:solidFill>
              <a:latin typeface="Segoe UI" panose="020B0502040204020203" pitchFamily="34" charset="0"/>
              <a:ea typeface="Figtree Light"/>
              <a:cs typeface="Segoe UI" panose="020B0502040204020203" pitchFamily="34" charset="0"/>
            </a:endParaRPr>
          </a:p>
          <a:p>
            <a:pPr marL="913765" lvl="1" indent="-338455">
              <a:spcBef>
                <a:spcPts val="267"/>
              </a:spcBef>
              <a:buClr>
                <a:srgbClr val="000000"/>
              </a:buClr>
              <a:buSzPts val="1400"/>
              <a:buFont typeface="IBM Plex Sans"/>
              <a:buChar char="○"/>
            </a:pPr>
            <a:r>
              <a:rPr lang="en-US" sz="2000" kern="0" dirty="0">
                <a:solidFill>
                  <a:srgbClr val="000000"/>
                </a:solidFill>
                <a:latin typeface="Segoe UI" panose="020B0502040204020203" pitchFamily="34" charset="0"/>
                <a:ea typeface="Figtree Light"/>
                <a:cs typeface="Segoe UI" panose="020B0502040204020203" pitchFamily="34" charset="0"/>
                <a:sym typeface="Figtree Light"/>
              </a:rPr>
              <a:t>Use of in-kind contribution from 3rd parties :</a:t>
            </a:r>
            <a:endParaRPr sz="2000" kern="0" dirty="0">
              <a:solidFill>
                <a:srgbClr val="000000"/>
              </a:solidFill>
              <a:latin typeface="Segoe UI" panose="020B0502040204020203" pitchFamily="34" charset="0"/>
              <a:ea typeface="Figtree Light"/>
              <a:cs typeface="Segoe UI" panose="020B0502040204020203" pitchFamily="34" charset="0"/>
            </a:endParaRPr>
          </a:p>
          <a:p>
            <a:pPr>
              <a:spcBef>
                <a:spcPts val="267"/>
              </a:spcBef>
              <a:buClr>
                <a:srgbClr val="000000"/>
              </a:buClr>
              <a:buFont typeface="Arial"/>
              <a:buNone/>
            </a:pPr>
            <a:endParaRPr kern="0" dirty="0">
              <a:solidFill>
                <a:srgbClr val="000000"/>
              </a:solidFill>
              <a:latin typeface="Segoe UI" panose="020B0502040204020203" pitchFamily="34" charset="0"/>
              <a:ea typeface="Figtree Light"/>
              <a:cs typeface="Segoe UI" panose="020B0502040204020203" pitchFamily="34" charset="0"/>
              <a:sym typeface="Figtree Light"/>
            </a:endParaRPr>
          </a:p>
          <a:p>
            <a:pPr>
              <a:spcBef>
                <a:spcPts val="267"/>
              </a:spcBef>
              <a:buClr>
                <a:srgbClr val="000000"/>
              </a:buClr>
              <a:buFont typeface="Arial"/>
              <a:buNone/>
            </a:pPr>
            <a:endParaRPr sz="1867" kern="0" dirty="0">
              <a:solidFill>
                <a:srgbClr val="000000"/>
              </a:solidFill>
              <a:latin typeface="Segoe UI" panose="020B0502040204020203" pitchFamily="34" charset="0"/>
              <a:ea typeface="IBM Plex Sans"/>
              <a:cs typeface="Segoe UI" panose="020B0502040204020203" pitchFamily="34" charset="0"/>
              <a:sym typeface="IBM Plex Sans"/>
            </a:endParaRPr>
          </a:p>
          <a:p>
            <a:pPr>
              <a:spcBef>
                <a:spcPts val="267"/>
              </a:spcBef>
              <a:buClr>
                <a:srgbClr val="000000"/>
              </a:buClr>
              <a:buFont typeface="Arial"/>
              <a:buNone/>
            </a:pPr>
            <a:endParaRPr sz="1867" kern="0" dirty="0">
              <a:solidFill>
                <a:srgbClr val="000000"/>
              </a:solidFill>
              <a:latin typeface="Segoe UI" panose="020B0502040204020203" pitchFamily="34" charset="0"/>
              <a:ea typeface="IBM Plex Sans"/>
              <a:cs typeface="Segoe UI" panose="020B0502040204020203" pitchFamily="34" charset="0"/>
              <a:sym typeface="IBM Plex Sans"/>
            </a:endParaRPr>
          </a:p>
          <a:p>
            <a:pPr>
              <a:spcBef>
                <a:spcPts val="267"/>
              </a:spcBef>
              <a:buClr>
                <a:srgbClr val="000000"/>
              </a:buClr>
              <a:buFont typeface="Arial"/>
              <a:buNone/>
            </a:pPr>
            <a:endParaRPr sz="1867" kern="0" dirty="0">
              <a:solidFill>
                <a:srgbClr val="000000"/>
              </a:solidFill>
              <a:latin typeface="Segoe UI" panose="020B0502040204020203" pitchFamily="34" charset="0"/>
              <a:ea typeface="IBM Plex Sans"/>
              <a:cs typeface="Segoe UI" panose="020B0502040204020203" pitchFamily="34" charset="0"/>
              <a:sym typeface="IBM Plex Sans"/>
            </a:endParaRPr>
          </a:p>
          <a:p>
            <a:pPr>
              <a:spcBef>
                <a:spcPts val="267"/>
              </a:spcBef>
              <a:buClr>
                <a:srgbClr val="000000"/>
              </a:buClr>
              <a:buFont typeface="Arial"/>
              <a:buNone/>
            </a:pPr>
            <a:endParaRPr sz="2400" kern="0" dirty="0">
              <a:solidFill>
                <a:srgbClr val="000000"/>
              </a:solidFill>
              <a:latin typeface="Segoe UI" panose="020B0502040204020203" pitchFamily="34" charset="0"/>
              <a:ea typeface="IBM Plex Sans"/>
              <a:cs typeface="Segoe UI" panose="020B0502040204020203" pitchFamily="34" charset="0"/>
              <a:sym typeface="IBM Plex Sans"/>
            </a:endParaRPr>
          </a:p>
          <a:p>
            <a:pPr marL="456565" indent="-338455">
              <a:spcBef>
                <a:spcPts val="267"/>
              </a:spcBef>
              <a:buClr>
                <a:srgbClr val="000000"/>
              </a:buClr>
              <a:buSzPts val="1400"/>
              <a:buFont typeface="IBM Plex Sans"/>
              <a:buChar char="•"/>
            </a:pPr>
            <a:r>
              <a:rPr lang="en-US" sz="2000" b="1" kern="0" dirty="0">
                <a:solidFill>
                  <a:srgbClr val="000000"/>
                </a:solidFill>
                <a:latin typeface="Segoe UI" panose="020B0502040204020203" pitchFamily="34" charset="0"/>
                <a:ea typeface="IBM Plex Sans"/>
                <a:cs typeface="Segoe UI" panose="020B0502040204020203" pitchFamily="34" charset="0"/>
                <a:sym typeface="IBM Plex Sans"/>
              </a:rPr>
              <a:t>Costs of Subcontracting:</a:t>
            </a:r>
            <a:endParaRPr sz="2000" b="1" kern="0" dirty="0">
              <a:solidFill>
                <a:srgbClr val="000000"/>
              </a:solidFill>
              <a:latin typeface="Segoe UI" panose="020B0502040204020203" pitchFamily="34" charset="0"/>
              <a:ea typeface="IBM Plex Sans"/>
              <a:cs typeface="Segoe UI" panose="020B0502040204020203" pitchFamily="34" charset="0"/>
            </a:endParaRPr>
          </a:p>
          <a:p>
            <a:pPr>
              <a:spcBef>
                <a:spcPts val="267"/>
              </a:spcBef>
              <a:buClr>
                <a:srgbClr val="000000"/>
              </a:buClr>
              <a:buFont typeface="Arial"/>
              <a:buNone/>
            </a:pPr>
            <a:endParaRPr lang="it-IT" sz="1867" b="1" kern="0" dirty="0">
              <a:solidFill>
                <a:srgbClr val="000000"/>
              </a:solidFill>
              <a:latin typeface="Segoe UI" panose="020B0502040204020203" pitchFamily="34" charset="0"/>
              <a:ea typeface="IBM Plex Sans"/>
              <a:cs typeface="Segoe UI" panose="020B0502040204020203" pitchFamily="34" charset="0"/>
              <a:sym typeface="IBM Plex Sans"/>
            </a:endParaRPr>
          </a:p>
          <a:p>
            <a:pPr>
              <a:spcBef>
                <a:spcPts val="267"/>
              </a:spcBef>
              <a:buClr>
                <a:srgbClr val="000000"/>
              </a:buClr>
              <a:buFont typeface="Arial"/>
              <a:buNone/>
            </a:pPr>
            <a:endParaRPr lang="it-IT" sz="1867" b="1" kern="0" dirty="0">
              <a:solidFill>
                <a:srgbClr val="000000"/>
              </a:solidFill>
              <a:latin typeface="Segoe UI" panose="020B0502040204020203" pitchFamily="34" charset="0"/>
              <a:ea typeface="IBM Plex Sans"/>
              <a:cs typeface="Segoe UI" panose="020B0502040204020203" pitchFamily="34" charset="0"/>
              <a:sym typeface="IBM Plex Sans"/>
            </a:endParaRPr>
          </a:p>
          <a:p>
            <a:pPr>
              <a:spcBef>
                <a:spcPts val="267"/>
              </a:spcBef>
              <a:buClr>
                <a:srgbClr val="000000"/>
              </a:buClr>
              <a:buFont typeface="Arial"/>
              <a:buNone/>
            </a:pPr>
            <a:endParaRPr sz="1867" b="1" kern="0" dirty="0">
              <a:solidFill>
                <a:srgbClr val="000000"/>
              </a:solidFill>
              <a:latin typeface="Segoe UI" panose="020B0502040204020203" pitchFamily="34" charset="0"/>
              <a:ea typeface="IBM Plex Sans"/>
              <a:cs typeface="Segoe UI" panose="020B0502040204020203" pitchFamily="34" charset="0"/>
              <a:sym typeface="IBM Plex Sans"/>
            </a:endParaRPr>
          </a:p>
          <a:p>
            <a:pPr>
              <a:spcBef>
                <a:spcPts val="267"/>
              </a:spcBef>
              <a:buClr>
                <a:srgbClr val="000000"/>
              </a:buClr>
              <a:buFont typeface="Arial"/>
              <a:buNone/>
            </a:pPr>
            <a:endParaRPr sz="1867" b="1" kern="0" dirty="0">
              <a:solidFill>
                <a:srgbClr val="000000"/>
              </a:solidFill>
              <a:latin typeface="Segoe UI" panose="020B0502040204020203" pitchFamily="34" charset="0"/>
              <a:ea typeface="IBM Plex Sans"/>
              <a:cs typeface="Segoe UI" panose="020B0502040204020203" pitchFamily="34" charset="0"/>
              <a:sym typeface="IBM Plex Sans"/>
            </a:endParaRPr>
          </a:p>
          <a:p>
            <a:pPr>
              <a:spcBef>
                <a:spcPts val="267"/>
              </a:spcBef>
              <a:buClr>
                <a:srgbClr val="000000"/>
              </a:buClr>
              <a:buFont typeface="Arial"/>
              <a:buNone/>
            </a:pPr>
            <a:endParaRPr lang="en-US" sz="2000" kern="0" dirty="0">
              <a:solidFill>
                <a:srgbClr val="000000"/>
              </a:solidFill>
              <a:latin typeface="Segoe UI" panose="020B0502040204020203" pitchFamily="34" charset="0"/>
              <a:ea typeface="IBM Plex Sans"/>
              <a:cs typeface="Segoe UI" panose="020B0502040204020203" pitchFamily="34" charset="0"/>
              <a:sym typeface="IBM Plex Sans"/>
            </a:endParaRPr>
          </a:p>
          <a:p>
            <a:pPr>
              <a:spcBef>
                <a:spcPts val="267"/>
              </a:spcBef>
              <a:buClr>
                <a:srgbClr val="000000"/>
              </a:buClr>
            </a:pPr>
            <a:r>
              <a:rPr lang="en-US" sz="2000" kern="0" dirty="0">
                <a:solidFill>
                  <a:srgbClr val="000000"/>
                </a:solidFill>
                <a:latin typeface="Segoe UI"/>
                <a:ea typeface="IBM Plex Sans"/>
                <a:cs typeface="Segoe UI"/>
                <a:sym typeface="IBM Plex Sans"/>
              </a:rPr>
              <a:t>Needs explanation and should be checked in advance with the Coordinator (and PO)!</a:t>
            </a:r>
            <a:endParaRPr sz="2000" kern="0" dirty="0">
              <a:solidFill>
                <a:srgbClr val="000000"/>
              </a:solidFill>
              <a:latin typeface="Segoe UI"/>
              <a:ea typeface="IBM Plex Sans"/>
              <a:cs typeface="Segoe UI"/>
              <a:sym typeface="IBM Plex Sans"/>
            </a:endParaRPr>
          </a:p>
          <a:p>
            <a:pPr>
              <a:spcBef>
                <a:spcPts val="267"/>
              </a:spcBef>
              <a:buClr>
                <a:srgbClr val="000000"/>
              </a:buClr>
              <a:buFont typeface="Arial"/>
              <a:buNone/>
            </a:pPr>
            <a:endParaRPr sz="1867" kern="0" dirty="0">
              <a:solidFill>
                <a:srgbClr val="C6C6C6"/>
              </a:solidFill>
              <a:latin typeface="Segoe UI" panose="020B0502040204020203" pitchFamily="34" charset="0"/>
              <a:ea typeface="Calibri"/>
              <a:cs typeface="Segoe UI" panose="020B0502040204020203" pitchFamily="34" charset="0"/>
              <a:sym typeface="Calibri"/>
            </a:endParaRPr>
          </a:p>
          <a:p>
            <a:pPr>
              <a:spcBef>
                <a:spcPts val="267"/>
              </a:spcBef>
              <a:buClr>
                <a:srgbClr val="000000"/>
              </a:buClr>
              <a:buFont typeface="Arial"/>
              <a:buNone/>
            </a:pPr>
            <a:endParaRPr sz="1867" kern="0" dirty="0">
              <a:solidFill>
                <a:srgbClr val="C6C6C6"/>
              </a:solidFill>
              <a:latin typeface="Segoe UI" panose="020B0502040204020203" pitchFamily="34" charset="0"/>
              <a:ea typeface="Calibri"/>
              <a:cs typeface="Segoe UI" panose="020B0502040204020203" pitchFamily="34" charset="0"/>
              <a:sym typeface="Calibri"/>
            </a:endParaRPr>
          </a:p>
        </p:txBody>
      </p:sp>
      <p:graphicFrame>
        <p:nvGraphicFramePr>
          <p:cNvPr id="6" name="Google Shape;267;p29">
            <a:extLst>
              <a:ext uri="{FF2B5EF4-FFF2-40B4-BE49-F238E27FC236}">
                <a16:creationId xmlns:a16="http://schemas.microsoft.com/office/drawing/2014/main" id="{7F6C6F2F-FCBB-B584-2F13-0F84C867B1E6}"/>
              </a:ext>
            </a:extLst>
          </p:cNvPr>
          <p:cNvGraphicFramePr/>
          <p:nvPr>
            <p:extLst>
              <p:ext uri="{D42A27DB-BD31-4B8C-83A1-F6EECF244321}">
                <p14:modId xmlns:p14="http://schemas.microsoft.com/office/powerpoint/2010/main" val="396272787"/>
              </p:ext>
            </p:extLst>
          </p:nvPr>
        </p:nvGraphicFramePr>
        <p:xfrm>
          <a:off x="1293852" y="3003642"/>
          <a:ext cx="9869448" cy="1320850"/>
        </p:xfrm>
        <a:graphic>
          <a:graphicData uri="http://schemas.openxmlformats.org/drawingml/2006/table">
            <a:tbl>
              <a:tblPr>
                <a:noFill/>
              </a:tblPr>
              <a:tblGrid>
                <a:gridCol w="1804948">
                  <a:extLst>
                    <a:ext uri="{9D8B030D-6E8A-4147-A177-3AD203B41FA5}">
                      <a16:colId xmlns:a16="http://schemas.microsoft.com/office/drawing/2014/main" val="20000"/>
                    </a:ext>
                  </a:extLst>
                </a:gridCol>
                <a:gridCol w="2032000">
                  <a:extLst>
                    <a:ext uri="{9D8B030D-6E8A-4147-A177-3AD203B41FA5}">
                      <a16:colId xmlns:a16="http://schemas.microsoft.com/office/drawing/2014/main" val="20001"/>
                    </a:ext>
                  </a:extLst>
                </a:gridCol>
                <a:gridCol w="2171700">
                  <a:extLst>
                    <a:ext uri="{9D8B030D-6E8A-4147-A177-3AD203B41FA5}">
                      <a16:colId xmlns:a16="http://schemas.microsoft.com/office/drawing/2014/main" val="20002"/>
                    </a:ext>
                  </a:extLst>
                </a:gridCol>
                <a:gridCol w="2082800">
                  <a:extLst>
                    <a:ext uri="{9D8B030D-6E8A-4147-A177-3AD203B41FA5}">
                      <a16:colId xmlns:a16="http://schemas.microsoft.com/office/drawing/2014/main" val="20003"/>
                    </a:ext>
                  </a:extLst>
                </a:gridCol>
                <a:gridCol w="1778000">
                  <a:extLst>
                    <a:ext uri="{9D8B030D-6E8A-4147-A177-3AD203B41FA5}">
                      <a16:colId xmlns:a16="http://schemas.microsoft.com/office/drawing/2014/main" val="20004"/>
                    </a:ext>
                  </a:extLst>
                </a:gridCol>
              </a:tblGrid>
              <a:tr h="660425">
                <a:tc>
                  <a:txBody>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dirty="0">
                          <a:solidFill>
                            <a:srgbClr val="000000"/>
                          </a:solidFill>
                          <a:latin typeface="Segoe UI" panose="020B0502040204020203" pitchFamily="34" charset="0"/>
                          <a:ea typeface="Figtree Light"/>
                          <a:cs typeface="Segoe UI" panose="020B0502040204020203" pitchFamily="34" charset="0"/>
                          <a:sym typeface="Figtree Light"/>
                        </a:rPr>
                        <a:t>3rd party name</a:t>
                      </a:r>
                      <a:endParaRPr sz="1800" b="1" i="0" u="none" strike="noStrike" cap="none" dirty="0">
                        <a:solidFill>
                          <a:srgbClr val="000000"/>
                        </a:solidFill>
                        <a:latin typeface="Segoe UI" panose="020B0502040204020203" pitchFamily="34" charset="0"/>
                        <a:ea typeface="Figtree Light"/>
                        <a:cs typeface="Segoe UI" panose="020B0502040204020203" pitchFamily="34" charset="0"/>
                        <a:sym typeface="Figtree Light"/>
                      </a:endParaRPr>
                    </a:p>
                  </a:txBody>
                  <a:tcPr marL="91475" marR="91475" marT="45725" marB="45725">
                    <a:lnL w="19050" cap="flat" cmpd="sng">
                      <a:solidFill>
                        <a:schemeClr val="accent1"/>
                      </a:solidFill>
                      <a:prstDash val="solid"/>
                      <a:round/>
                      <a:headEnd type="none" w="sm" len="sm"/>
                      <a:tailEnd type="none" w="sm" len="sm"/>
                    </a:lnL>
                    <a:lnR w="19050" cap="flat" cmpd="sng">
                      <a:solidFill>
                        <a:schemeClr val="accent1"/>
                      </a:solidFill>
                      <a:prstDash val="solid"/>
                      <a:round/>
                      <a:headEnd type="none" w="sm" len="sm"/>
                      <a:tailEnd type="none" w="sm" len="sm"/>
                    </a:lnR>
                    <a:lnT w="19050" cap="flat" cmpd="sng">
                      <a:solidFill>
                        <a:schemeClr val="accent1"/>
                      </a:solidFill>
                      <a:prstDash val="solid"/>
                      <a:round/>
                      <a:headEnd type="none" w="sm" len="sm"/>
                      <a:tailEnd type="none" w="sm" len="sm"/>
                    </a:lnT>
                    <a:lnB w="19050" cap="flat" cmpd="sng">
                      <a:solidFill>
                        <a:schemeClr val="accent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Calibri"/>
                        <a:buNone/>
                      </a:pPr>
                      <a:r>
                        <a:rPr lang="en-US" sz="1800" b="1" i="0" u="none" strike="noStrike" cap="none" dirty="0">
                          <a:solidFill>
                            <a:srgbClr val="000000"/>
                          </a:solidFill>
                          <a:latin typeface="Segoe UI" panose="020B0502040204020203" pitchFamily="34" charset="0"/>
                          <a:ea typeface="Figtree Light"/>
                          <a:cs typeface="Segoe UI" panose="020B0502040204020203" pitchFamily="34" charset="0"/>
                          <a:sym typeface="Figtree Light"/>
                        </a:rPr>
                        <a:t>Type</a:t>
                      </a:r>
                      <a:endParaRPr sz="1800" b="1" i="0" u="none" strike="noStrike" cap="none" dirty="0">
                        <a:solidFill>
                          <a:srgbClr val="000000"/>
                        </a:solidFill>
                        <a:latin typeface="Segoe UI" panose="020B0502040204020203" pitchFamily="34" charset="0"/>
                        <a:ea typeface="Figtree Light"/>
                        <a:cs typeface="Segoe UI" panose="020B0502040204020203" pitchFamily="34" charset="0"/>
                        <a:sym typeface="Figtree Light"/>
                      </a:endParaRPr>
                    </a:p>
                  </a:txBody>
                  <a:tcPr marL="91475" marR="91475" marT="45725" marB="45725">
                    <a:lnL w="19050" cap="flat" cmpd="sng">
                      <a:solidFill>
                        <a:schemeClr val="accent1"/>
                      </a:solidFill>
                      <a:prstDash val="solid"/>
                      <a:round/>
                      <a:headEnd type="none" w="sm" len="sm"/>
                      <a:tailEnd type="none" w="sm" len="sm"/>
                    </a:lnL>
                    <a:lnR w="19050" cap="flat" cmpd="sng">
                      <a:solidFill>
                        <a:schemeClr val="accent1"/>
                      </a:solidFill>
                      <a:prstDash val="solid"/>
                      <a:round/>
                      <a:headEnd type="none" w="sm" len="sm"/>
                      <a:tailEnd type="none" w="sm" len="sm"/>
                    </a:lnR>
                    <a:lnT w="19050" cap="flat" cmpd="sng">
                      <a:solidFill>
                        <a:schemeClr val="accent1"/>
                      </a:solidFill>
                      <a:prstDash val="solid"/>
                      <a:round/>
                      <a:headEnd type="none" w="sm" len="sm"/>
                      <a:tailEnd type="none" w="sm" len="sm"/>
                    </a:lnT>
                    <a:lnB w="19050" cap="flat" cmpd="sng">
                      <a:solidFill>
                        <a:schemeClr val="accent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rgbClr val="000000"/>
                          </a:solidFill>
                          <a:latin typeface="Segoe UI" panose="020B0502040204020203" pitchFamily="34" charset="0"/>
                          <a:ea typeface="Figtree Light"/>
                          <a:cs typeface="Segoe UI" panose="020B0502040204020203" pitchFamily="34" charset="0"/>
                          <a:sym typeface="Figtree Light"/>
                        </a:rPr>
                        <a:t>Foreseen in Annex 1</a:t>
                      </a:r>
                      <a:endParaRPr sz="1800" b="1" i="0" u="none" strike="noStrike" cap="none">
                        <a:solidFill>
                          <a:srgbClr val="000000"/>
                        </a:solidFill>
                        <a:latin typeface="Segoe UI" panose="020B0502040204020203" pitchFamily="34" charset="0"/>
                        <a:ea typeface="Figtree Light"/>
                        <a:cs typeface="Segoe UI" panose="020B0502040204020203" pitchFamily="34" charset="0"/>
                        <a:sym typeface="Figtree Light"/>
                      </a:endParaRPr>
                    </a:p>
                  </a:txBody>
                  <a:tcPr marL="91475" marR="91475" marT="45725" marB="45725">
                    <a:lnL w="19050" cap="flat" cmpd="sng">
                      <a:solidFill>
                        <a:schemeClr val="accent1"/>
                      </a:solidFill>
                      <a:prstDash val="solid"/>
                      <a:round/>
                      <a:headEnd type="none" w="sm" len="sm"/>
                      <a:tailEnd type="none" w="sm" len="sm"/>
                    </a:lnL>
                    <a:lnR w="19050" cap="flat" cmpd="sng">
                      <a:solidFill>
                        <a:schemeClr val="accent1"/>
                      </a:solidFill>
                      <a:prstDash val="solid"/>
                      <a:round/>
                      <a:headEnd type="none" w="sm" len="sm"/>
                      <a:tailEnd type="none" w="sm" len="sm"/>
                    </a:lnR>
                    <a:lnT w="19050" cap="flat" cmpd="sng">
                      <a:solidFill>
                        <a:schemeClr val="accent1"/>
                      </a:solidFill>
                      <a:prstDash val="solid"/>
                      <a:round/>
                      <a:headEnd type="none" w="sm" len="sm"/>
                      <a:tailEnd type="none" w="sm" len="sm"/>
                    </a:lnT>
                    <a:lnB w="19050" cap="flat" cmpd="sng">
                      <a:solidFill>
                        <a:schemeClr val="accent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rgbClr val="000000"/>
                          </a:solidFill>
                          <a:latin typeface="Segoe UI" panose="020B0502040204020203" pitchFamily="34" charset="0"/>
                          <a:ea typeface="Figtree Light"/>
                          <a:cs typeface="Segoe UI" panose="020B0502040204020203" pitchFamily="34" charset="0"/>
                          <a:sym typeface="Figtree Light"/>
                        </a:rPr>
                        <a:t>Explanation (if not foreseen)</a:t>
                      </a:r>
                      <a:endParaRPr sz="1800" b="1" i="0" u="none" strike="noStrike" cap="none">
                        <a:solidFill>
                          <a:srgbClr val="000000"/>
                        </a:solidFill>
                        <a:latin typeface="Segoe UI" panose="020B0502040204020203" pitchFamily="34" charset="0"/>
                        <a:ea typeface="Figtree Light"/>
                        <a:cs typeface="Segoe UI" panose="020B0502040204020203" pitchFamily="34" charset="0"/>
                        <a:sym typeface="Figtree Light"/>
                      </a:endParaRPr>
                    </a:p>
                  </a:txBody>
                  <a:tcPr marL="91475" marR="91475" marT="45725" marB="45725">
                    <a:lnL w="19050" cap="flat" cmpd="sng">
                      <a:solidFill>
                        <a:schemeClr val="accent1"/>
                      </a:solidFill>
                      <a:prstDash val="solid"/>
                      <a:round/>
                      <a:headEnd type="none" w="sm" len="sm"/>
                      <a:tailEnd type="none" w="sm" len="sm"/>
                    </a:lnL>
                    <a:lnR w="19050" cap="flat" cmpd="sng">
                      <a:solidFill>
                        <a:schemeClr val="accent1"/>
                      </a:solidFill>
                      <a:prstDash val="solid"/>
                      <a:round/>
                      <a:headEnd type="none" w="sm" len="sm"/>
                      <a:tailEnd type="none" w="sm" len="sm"/>
                    </a:lnR>
                    <a:lnT w="19050" cap="flat" cmpd="sng">
                      <a:solidFill>
                        <a:schemeClr val="accent1"/>
                      </a:solidFill>
                      <a:prstDash val="solid"/>
                      <a:round/>
                      <a:headEnd type="none" w="sm" len="sm"/>
                      <a:tailEnd type="none" w="sm" len="sm"/>
                    </a:lnT>
                    <a:lnB w="19050" cap="flat" cmpd="sng">
                      <a:solidFill>
                        <a:schemeClr val="accent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dirty="0">
                          <a:solidFill>
                            <a:srgbClr val="000000"/>
                          </a:solidFill>
                          <a:latin typeface="Segoe UI" panose="020B0502040204020203" pitchFamily="34" charset="0"/>
                          <a:ea typeface="Figtree Light"/>
                          <a:cs typeface="Segoe UI" panose="020B0502040204020203" pitchFamily="34" charset="0"/>
                          <a:sym typeface="Figtree Light"/>
                        </a:rPr>
                        <a:t>Costs</a:t>
                      </a:r>
                      <a:endParaRPr sz="1800" b="1" i="0" u="none" strike="noStrike" cap="none" dirty="0">
                        <a:solidFill>
                          <a:srgbClr val="000000"/>
                        </a:solidFill>
                        <a:latin typeface="Segoe UI" panose="020B0502040204020203" pitchFamily="34" charset="0"/>
                        <a:ea typeface="Figtree Light"/>
                        <a:cs typeface="Segoe UI" panose="020B0502040204020203" pitchFamily="34" charset="0"/>
                        <a:sym typeface="Figtree Light"/>
                      </a:endParaRPr>
                    </a:p>
                  </a:txBody>
                  <a:tcPr marL="91475" marR="91475" marT="45725" marB="45725">
                    <a:lnL w="19050" cap="flat" cmpd="sng">
                      <a:solidFill>
                        <a:schemeClr val="accent1"/>
                      </a:solidFill>
                      <a:prstDash val="solid"/>
                      <a:round/>
                      <a:headEnd type="none" w="sm" len="sm"/>
                      <a:tailEnd type="none" w="sm" len="sm"/>
                    </a:lnL>
                    <a:lnR w="19050" cap="flat" cmpd="sng">
                      <a:solidFill>
                        <a:schemeClr val="accent1"/>
                      </a:solidFill>
                      <a:prstDash val="solid"/>
                      <a:round/>
                      <a:headEnd type="none" w="sm" len="sm"/>
                      <a:tailEnd type="none" w="sm" len="sm"/>
                    </a:lnR>
                    <a:lnT w="19050" cap="flat" cmpd="sng">
                      <a:solidFill>
                        <a:schemeClr val="accent1"/>
                      </a:solidFill>
                      <a:prstDash val="solid"/>
                      <a:round/>
                      <a:headEnd type="none" w="sm" len="sm"/>
                      <a:tailEnd type="none" w="sm" len="sm"/>
                    </a:lnT>
                    <a:lnB w="19050" cap="flat" cmpd="sng">
                      <a:solidFill>
                        <a:schemeClr val="accent1"/>
                      </a:solidFill>
                      <a:prstDash val="solid"/>
                      <a:round/>
                      <a:headEnd type="none" w="sm" len="sm"/>
                      <a:tailEnd type="none" w="sm" len="sm"/>
                    </a:lnB>
                    <a:solidFill>
                      <a:schemeClr val="lt1"/>
                    </a:solidFill>
                  </a:tcPr>
                </a:tc>
                <a:extLst>
                  <a:ext uri="{0D108BD9-81ED-4DB2-BD59-A6C34878D82A}">
                    <a16:rowId xmlns:a16="http://schemas.microsoft.com/office/drawing/2014/main" val="10000"/>
                  </a:ext>
                </a:extLst>
              </a:tr>
              <a:tr h="660425">
                <a:tc>
                  <a:txBody>
                    <a:bodyPr/>
                    <a:lstStyle/>
                    <a:p>
                      <a:pPr marL="0" marR="0" lvl="0" indent="0" algn="l" rtl="0">
                        <a:lnSpc>
                          <a:spcPct val="100000"/>
                        </a:lnSpc>
                        <a:spcBef>
                          <a:spcPts val="0"/>
                        </a:spcBef>
                        <a:spcAft>
                          <a:spcPts val="0"/>
                        </a:spcAft>
                        <a:buClr>
                          <a:schemeClr val="dk1"/>
                        </a:buClr>
                        <a:buSzPts val="1400"/>
                        <a:buFont typeface="Calibri"/>
                        <a:buNone/>
                      </a:pPr>
                      <a:r>
                        <a:rPr lang="en-US" sz="1800" b="0" i="0" u="none" strike="noStrike" cap="none" dirty="0">
                          <a:solidFill>
                            <a:srgbClr val="000000"/>
                          </a:solidFill>
                          <a:latin typeface="Segoe UI" panose="020B0502040204020203" pitchFamily="34" charset="0"/>
                          <a:ea typeface="Figtree Light"/>
                          <a:cs typeface="Segoe UI" panose="020B0502040204020203" pitchFamily="34" charset="0"/>
                          <a:sym typeface="Figtree Light"/>
                        </a:rPr>
                        <a:t>Insert name</a:t>
                      </a:r>
                      <a:endParaRPr sz="1800" b="0" i="0" u="none" strike="noStrike" cap="none" dirty="0">
                        <a:solidFill>
                          <a:srgbClr val="000000"/>
                        </a:solidFill>
                        <a:latin typeface="Segoe UI" panose="020B0502040204020203" pitchFamily="34" charset="0"/>
                        <a:ea typeface="Figtree Light"/>
                        <a:cs typeface="Segoe UI" panose="020B0502040204020203" pitchFamily="34" charset="0"/>
                        <a:sym typeface="Figtree Light"/>
                      </a:endParaRPr>
                    </a:p>
                  </a:txBody>
                  <a:tcPr marL="91475" marR="91475" marT="45725" marB="45725">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19050"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Calibri"/>
                        <a:buNone/>
                      </a:pPr>
                      <a:r>
                        <a:rPr lang="en-US" sz="1800" b="0" i="0" u="none" strike="noStrike" cap="none">
                          <a:solidFill>
                            <a:srgbClr val="000000"/>
                          </a:solidFill>
                          <a:latin typeface="Segoe UI" panose="020B0502040204020203" pitchFamily="34" charset="0"/>
                          <a:ea typeface="Figtree Light"/>
                          <a:cs typeface="Segoe UI" panose="020B0502040204020203" pitchFamily="34" charset="0"/>
                          <a:sym typeface="Figtree Light"/>
                        </a:rPr>
                        <a:t>Free of charge / against payment</a:t>
                      </a:r>
                      <a:endParaRPr sz="1800" b="0" i="0" u="none" strike="noStrike" cap="none">
                        <a:solidFill>
                          <a:srgbClr val="000000"/>
                        </a:solidFill>
                        <a:latin typeface="Segoe UI" panose="020B0502040204020203" pitchFamily="34" charset="0"/>
                        <a:ea typeface="Figtree Light"/>
                        <a:cs typeface="Segoe UI" panose="020B0502040204020203" pitchFamily="34" charset="0"/>
                        <a:sym typeface="Figtree Light"/>
                      </a:endParaRPr>
                    </a:p>
                  </a:txBody>
                  <a:tcPr marL="91475" marR="91475" marT="45725" marB="45725">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19050"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rgbClr val="000000"/>
                          </a:solidFill>
                          <a:latin typeface="Segoe UI" panose="020B0502040204020203" pitchFamily="34" charset="0"/>
                          <a:ea typeface="Figtree Light"/>
                          <a:cs typeface="Segoe UI" panose="020B0502040204020203" pitchFamily="34" charset="0"/>
                          <a:sym typeface="Figtree Light"/>
                        </a:rPr>
                        <a:t>Yes / No</a:t>
                      </a:r>
                      <a:endParaRPr sz="1800" b="0" i="0" u="none" strike="noStrike" cap="none">
                        <a:solidFill>
                          <a:srgbClr val="000000"/>
                        </a:solidFill>
                        <a:latin typeface="Segoe UI" panose="020B0502040204020203" pitchFamily="34" charset="0"/>
                        <a:ea typeface="Figtree Light"/>
                        <a:cs typeface="Segoe UI" panose="020B0502040204020203" pitchFamily="34" charset="0"/>
                        <a:sym typeface="Figtree Light"/>
                      </a:endParaRPr>
                    </a:p>
                  </a:txBody>
                  <a:tcPr marL="91475" marR="91475" marT="45725" marB="45725">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19050"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rgbClr val="000000"/>
                          </a:solidFill>
                          <a:latin typeface="Segoe UI" panose="020B0502040204020203" pitchFamily="34" charset="0"/>
                          <a:ea typeface="Figtree Light"/>
                          <a:cs typeface="Segoe UI" panose="020B0502040204020203" pitchFamily="34" charset="0"/>
                          <a:sym typeface="Figtree Light"/>
                        </a:rPr>
                        <a:t>Insert comment</a:t>
                      </a:r>
                      <a:endParaRPr sz="1800" b="0" i="0" u="none" strike="noStrike" cap="none">
                        <a:solidFill>
                          <a:srgbClr val="000000"/>
                        </a:solidFill>
                        <a:latin typeface="Segoe UI" panose="020B0502040204020203" pitchFamily="34" charset="0"/>
                        <a:ea typeface="Figtree Light"/>
                        <a:cs typeface="Segoe UI" panose="020B0502040204020203" pitchFamily="34" charset="0"/>
                        <a:sym typeface="Figtree Light"/>
                      </a:endParaRPr>
                    </a:p>
                  </a:txBody>
                  <a:tcPr marL="91475" marR="91475" marT="45725" marB="45725">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19050"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dirty="0">
                          <a:solidFill>
                            <a:srgbClr val="000000"/>
                          </a:solidFill>
                          <a:latin typeface="Segoe UI" panose="020B0502040204020203" pitchFamily="34" charset="0"/>
                          <a:ea typeface="Figtree Light"/>
                          <a:cs typeface="Segoe UI" panose="020B0502040204020203" pitchFamily="34" charset="0"/>
                          <a:sym typeface="Figtree Light"/>
                        </a:rPr>
                        <a:t>Insert amount in Euro</a:t>
                      </a:r>
                      <a:endParaRPr sz="1800" b="0" i="0" u="none" strike="noStrike" cap="none" dirty="0">
                        <a:solidFill>
                          <a:srgbClr val="000000"/>
                        </a:solidFill>
                        <a:latin typeface="Segoe UI" panose="020B0502040204020203" pitchFamily="34" charset="0"/>
                        <a:ea typeface="Figtree Light"/>
                        <a:cs typeface="Segoe UI" panose="020B0502040204020203" pitchFamily="34" charset="0"/>
                        <a:sym typeface="Figtree Light"/>
                      </a:endParaRPr>
                    </a:p>
                  </a:txBody>
                  <a:tcPr marL="91475" marR="91475" marT="45725" marB="45725">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19050"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bl>
          </a:graphicData>
        </a:graphic>
      </p:graphicFrame>
      <p:graphicFrame>
        <p:nvGraphicFramePr>
          <p:cNvPr id="11" name="Google Shape;267;p29">
            <a:extLst>
              <a:ext uri="{FF2B5EF4-FFF2-40B4-BE49-F238E27FC236}">
                <a16:creationId xmlns:a16="http://schemas.microsoft.com/office/drawing/2014/main" id="{12F6F7AB-E0A1-721C-F2F3-0630AF7C673D}"/>
              </a:ext>
            </a:extLst>
          </p:cNvPr>
          <p:cNvGraphicFramePr/>
          <p:nvPr>
            <p:extLst>
              <p:ext uri="{D42A27DB-BD31-4B8C-83A1-F6EECF244321}">
                <p14:modId xmlns:p14="http://schemas.microsoft.com/office/powerpoint/2010/main" val="3178438582"/>
              </p:ext>
            </p:extLst>
          </p:nvPr>
        </p:nvGraphicFramePr>
        <p:xfrm>
          <a:off x="1293852" y="4940534"/>
          <a:ext cx="9869449" cy="1320850"/>
        </p:xfrm>
        <a:graphic>
          <a:graphicData uri="http://schemas.openxmlformats.org/drawingml/2006/table">
            <a:tbl>
              <a:tblPr>
                <a:noFill/>
              </a:tblPr>
              <a:tblGrid>
                <a:gridCol w="2287742">
                  <a:extLst>
                    <a:ext uri="{9D8B030D-6E8A-4147-A177-3AD203B41FA5}">
                      <a16:colId xmlns:a16="http://schemas.microsoft.com/office/drawing/2014/main" val="20000"/>
                    </a:ext>
                  </a:extLst>
                </a:gridCol>
                <a:gridCol w="2575527">
                  <a:extLst>
                    <a:ext uri="{9D8B030D-6E8A-4147-A177-3AD203B41FA5}">
                      <a16:colId xmlns:a16="http://schemas.microsoft.com/office/drawing/2014/main" val="20001"/>
                    </a:ext>
                  </a:extLst>
                </a:gridCol>
                <a:gridCol w="2752594">
                  <a:extLst>
                    <a:ext uri="{9D8B030D-6E8A-4147-A177-3AD203B41FA5}">
                      <a16:colId xmlns:a16="http://schemas.microsoft.com/office/drawing/2014/main" val="20002"/>
                    </a:ext>
                  </a:extLst>
                </a:gridCol>
                <a:gridCol w="2253586">
                  <a:extLst>
                    <a:ext uri="{9D8B030D-6E8A-4147-A177-3AD203B41FA5}">
                      <a16:colId xmlns:a16="http://schemas.microsoft.com/office/drawing/2014/main" val="20004"/>
                    </a:ext>
                  </a:extLst>
                </a:gridCol>
              </a:tblGrid>
              <a:tr h="660425">
                <a:tc>
                  <a:txBody>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dirty="0">
                          <a:solidFill>
                            <a:srgbClr val="000000"/>
                          </a:solidFill>
                          <a:latin typeface="Segoe UI" panose="020B0502040204020203" pitchFamily="34" charset="0"/>
                          <a:ea typeface="Figtree Light"/>
                          <a:cs typeface="Segoe UI" panose="020B0502040204020203" pitchFamily="34" charset="0"/>
                          <a:sym typeface="Figtree Light"/>
                        </a:rPr>
                        <a:t>Description</a:t>
                      </a:r>
                      <a:endParaRPr sz="1800" b="1" i="0" u="none" strike="noStrike" cap="none" dirty="0">
                        <a:solidFill>
                          <a:srgbClr val="000000"/>
                        </a:solidFill>
                        <a:latin typeface="Segoe UI" panose="020B0502040204020203" pitchFamily="34" charset="0"/>
                        <a:ea typeface="Figtree Light"/>
                        <a:cs typeface="Segoe UI" panose="020B0502040204020203" pitchFamily="34" charset="0"/>
                        <a:sym typeface="Figtree Light"/>
                      </a:endParaRPr>
                    </a:p>
                  </a:txBody>
                  <a:tcPr marL="91475" marR="91475" marT="45725" marB="45725">
                    <a:lnL w="19050" cap="flat" cmpd="sng">
                      <a:solidFill>
                        <a:schemeClr val="accent1"/>
                      </a:solidFill>
                      <a:prstDash val="solid"/>
                      <a:round/>
                      <a:headEnd type="none" w="sm" len="sm"/>
                      <a:tailEnd type="none" w="sm" len="sm"/>
                    </a:lnL>
                    <a:lnR w="19050" cap="flat" cmpd="sng">
                      <a:solidFill>
                        <a:schemeClr val="accent1"/>
                      </a:solidFill>
                      <a:prstDash val="solid"/>
                      <a:round/>
                      <a:headEnd type="none" w="sm" len="sm"/>
                      <a:tailEnd type="none" w="sm" len="sm"/>
                    </a:lnR>
                    <a:lnT w="19050" cap="flat" cmpd="sng">
                      <a:solidFill>
                        <a:schemeClr val="accent1"/>
                      </a:solidFill>
                      <a:prstDash val="solid"/>
                      <a:round/>
                      <a:headEnd type="none" w="sm" len="sm"/>
                      <a:tailEnd type="none" w="sm" len="sm"/>
                    </a:lnT>
                    <a:lnB w="19050" cap="flat" cmpd="sng">
                      <a:solidFill>
                        <a:schemeClr val="accent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Calibri"/>
                        <a:buNone/>
                      </a:pPr>
                      <a:r>
                        <a:rPr lang="en-US" sz="1800" b="1" i="0" u="none" strike="noStrike" cap="none" dirty="0">
                          <a:solidFill>
                            <a:srgbClr val="000000"/>
                          </a:solidFill>
                          <a:latin typeface="Segoe UI" panose="020B0502040204020203" pitchFamily="34" charset="0"/>
                          <a:ea typeface="Figtree Light"/>
                          <a:cs typeface="Segoe UI" panose="020B0502040204020203" pitchFamily="34" charset="0"/>
                          <a:sym typeface="Figtree Light"/>
                        </a:rPr>
                        <a:t>Foreseen in Annex 1</a:t>
                      </a:r>
                      <a:endParaRPr sz="1800" b="1" i="0" u="none" strike="noStrike" cap="none" dirty="0">
                        <a:solidFill>
                          <a:srgbClr val="000000"/>
                        </a:solidFill>
                        <a:latin typeface="Segoe UI" panose="020B0502040204020203" pitchFamily="34" charset="0"/>
                        <a:ea typeface="Figtree Light"/>
                        <a:cs typeface="Segoe UI" panose="020B0502040204020203" pitchFamily="34" charset="0"/>
                        <a:sym typeface="Figtree Light"/>
                      </a:endParaRPr>
                    </a:p>
                  </a:txBody>
                  <a:tcPr marL="91475" marR="91475" marT="45725" marB="45725">
                    <a:lnL w="19050" cap="flat" cmpd="sng">
                      <a:solidFill>
                        <a:schemeClr val="accent1"/>
                      </a:solidFill>
                      <a:prstDash val="solid"/>
                      <a:round/>
                      <a:headEnd type="none" w="sm" len="sm"/>
                      <a:tailEnd type="none" w="sm" len="sm"/>
                    </a:lnL>
                    <a:lnR w="19050" cap="flat" cmpd="sng">
                      <a:solidFill>
                        <a:schemeClr val="accent1"/>
                      </a:solidFill>
                      <a:prstDash val="solid"/>
                      <a:round/>
                      <a:headEnd type="none" w="sm" len="sm"/>
                      <a:tailEnd type="none" w="sm" len="sm"/>
                    </a:lnR>
                    <a:lnT w="19050" cap="flat" cmpd="sng">
                      <a:solidFill>
                        <a:schemeClr val="accent1"/>
                      </a:solidFill>
                      <a:prstDash val="solid"/>
                      <a:round/>
                      <a:headEnd type="none" w="sm" len="sm"/>
                      <a:tailEnd type="none" w="sm" len="sm"/>
                    </a:lnT>
                    <a:lnB w="19050" cap="flat" cmpd="sng">
                      <a:solidFill>
                        <a:schemeClr val="accent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dirty="0">
                          <a:solidFill>
                            <a:srgbClr val="000000"/>
                          </a:solidFill>
                          <a:latin typeface="Segoe UI" panose="020B0502040204020203" pitchFamily="34" charset="0"/>
                          <a:ea typeface="Figtree Light"/>
                          <a:cs typeface="Segoe UI" panose="020B0502040204020203" pitchFamily="34" charset="0"/>
                          <a:sym typeface="Figtree Light"/>
                        </a:rPr>
                        <a:t>Foreseen in Annex 1</a:t>
                      </a:r>
                      <a:endParaRPr sz="1800" b="1" i="0" u="none" strike="noStrike" cap="none" dirty="0">
                        <a:solidFill>
                          <a:srgbClr val="000000"/>
                        </a:solidFill>
                        <a:latin typeface="Segoe UI" panose="020B0502040204020203" pitchFamily="34" charset="0"/>
                        <a:ea typeface="Figtree Light"/>
                        <a:cs typeface="Segoe UI" panose="020B0502040204020203" pitchFamily="34" charset="0"/>
                        <a:sym typeface="Figtree Light"/>
                      </a:endParaRPr>
                    </a:p>
                  </a:txBody>
                  <a:tcPr marL="91475" marR="91475" marT="45725" marB="45725">
                    <a:lnL w="19050" cap="flat" cmpd="sng">
                      <a:solidFill>
                        <a:schemeClr val="accent1"/>
                      </a:solidFill>
                      <a:prstDash val="solid"/>
                      <a:round/>
                      <a:headEnd type="none" w="sm" len="sm"/>
                      <a:tailEnd type="none" w="sm" len="sm"/>
                    </a:lnL>
                    <a:lnR w="19050" cap="flat" cmpd="sng">
                      <a:solidFill>
                        <a:schemeClr val="accent1"/>
                      </a:solidFill>
                      <a:prstDash val="solid"/>
                      <a:round/>
                      <a:headEnd type="none" w="sm" len="sm"/>
                      <a:tailEnd type="none" w="sm" len="sm"/>
                    </a:lnR>
                    <a:lnT w="19050" cap="flat" cmpd="sng">
                      <a:solidFill>
                        <a:schemeClr val="accent1"/>
                      </a:solidFill>
                      <a:prstDash val="solid"/>
                      <a:round/>
                      <a:headEnd type="none" w="sm" len="sm"/>
                      <a:tailEnd type="none" w="sm" len="sm"/>
                    </a:lnT>
                    <a:lnB w="19050" cap="flat" cmpd="sng">
                      <a:solidFill>
                        <a:schemeClr val="accent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dirty="0">
                          <a:solidFill>
                            <a:srgbClr val="000000"/>
                          </a:solidFill>
                          <a:latin typeface="Segoe UI" panose="020B0502040204020203" pitchFamily="34" charset="0"/>
                          <a:ea typeface="Figtree Light"/>
                          <a:cs typeface="Segoe UI" panose="020B0502040204020203" pitchFamily="34" charset="0"/>
                          <a:sym typeface="Figtree Light"/>
                        </a:rPr>
                        <a:t>Costs</a:t>
                      </a:r>
                      <a:endParaRPr sz="1800" b="1" i="0" u="none" strike="noStrike" cap="none" dirty="0">
                        <a:solidFill>
                          <a:srgbClr val="000000"/>
                        </a:solidFill>
                        <a:latin typeface="Segoe UI" panose="020B0502040204020203" pitchFamily="34" charset="0"/>
                        <a:ea typeface="Figtree Light"/>
                        <a:cs typeface="Segoe UI" panose="020B0502040204020203" pitchFamily="34" charset="0"/>
                        <a:sym typeface="Figtree Light"/>
                      </a:endParaRPr>
                    </a:p>
                  </a:txBody>
                  <a:tcPr marL="91475" marR="91475" marT="45725" marB="45725">
                    <a:lnL w="19050" cap="flat" cmpd="sng" algn="ctr">
                      <a:solidFill>
                        <a:schemeClr val="accent1"/>
                      </a:solidFill>
                      <a:prstDash val="solid"/>
                      <a:round/>
                      <a:headEnd type="none" w="sm" len="sm"/>
                      <a:tailEnd type="none" w="sm" len="sm"/>
                    </a:lnL>
                    <a:lnR w="19050" cap="flat" cmpd="sng">
                      <a:solidFill>
                        <a:schemeClr val="accent1"/>
                      </a:solidFill>
                      <a:prstDash val="solid"/>
                      <a:round/>
                      <a:headEnd type="none" w="sm" len="sm"/>
                      <a:tailEnd type="none" w="sm" len="sm"/>
                    </a:lnR>
                    <a:lnT w="19050" cap="flat" cmpd="sng">
                      <a:solidFill>
                        <a:schemeClr val="accent1"/>
                      </a:solidFill>
                      <a:prstDash val="solid"/>
                      <a:round/>
                      <a:headEnd type="none" w="sm" len="sm"/>
                      <a:tailEnd type="none" w="sm" len="sm"/>
                    </a:lnT>
                    <a:lnB w="19050" cap="flat" cmpd="sng" algn="ctr">
                      <a:solidFill>
                        <a:schemeClr val="accent1"/>
                      </a:solidFill>
                      <a:prstDash val="solid"/>
                      <a:round/>
                      <a:headEnd type="none" w="sm" len="sm"/>
                      <a:tailEnd type="none" w="sm" len="sm"/>
                    </a:lnB>
                    <a:solidFill>
                      <a:schemeClr val="lt1"/>
                    </a:solidFill>
                  </a:tcPr>
                </a:tc>
                <a:extLst>
                  <a:ext uri="{0D108BD9-81ED-4DB2-BD59-A6C34878D82A}">
                    <a16:rowId xmlns:a16="http://schemas.microsoft.com/office/drawing/2014/main" val="10000"/>
                  </a:ext>
                </a:extLst>
              </a:tr>
              <a:tr h="660425">
                <a:tc>
                  <a:txBody>
                    <a:bodyPr/>
                    <a:lstStyle/>
                    <a:p>
                      <a:pPr marL="0" marR="0" lvl="0" indent="0" algn="l" rtl="0">
                        <a:lnSpc>
                          <a:spcPct val="100000"/>
                        </a:lnSpc>
                        <a:spcBef>
                          <a:spcPts val="0"/>
                        </a:spcBef>
                        <a:spcAft>
                          <a:spcPts val="0"/>
                        </a:spcAft>
                        <a:buClr>
                          <a:schemeClr val="dk1"/>
                        </a:buClr>
                        <a:buSzPts val="1400"/>
                        <a:buFont typeface="Calibri"/>
                        <a:buNone/>
                      </a:pPr>
                      <a:r>
                        <a:rPr lang="en-US" sz="1800" b="0" i="0" u="none" strike="noStrike" cap="none" dirty="0">
                          <a:solidFill>
                            <a:srgbClr val="000000"/>
                          </a:solidFill>
                          <a:latin typeface="Segoe UI" panose="020B0502040204020203" pitchFamily="34" charset="0"/>
                          <a:ea typeface="Figtree Light"/>
                          <a:cs typeface="Segoe UI" panose="020B0502040204020203" pitchFamily="34" charset="0"/>
                          <a:sym typeface="Figtree Light"/>
                        </a:rPr>
                        <a:t>Insert name</a:t>
                      </a:r>
                      <a:endParaRPr sz="1800" b="0" i="0" u="none" strike="noStrike" cap="none" dirty="0">
                        <a:solidFill>
                          <a:srgbClr val="000000"/>
                        </a:solidFill>
                        <a:latin typeface="Segoe UI" panose="020B0502040204020203" pitchFamily="34" charset="0"/>
                        <a:ea typeface="Figtree Light"/>
                        <a:cs typeface="Segoe UI" panose="020B0502040204020203" pitchFamily="34" charset="0"/>
                        <a:sym typeface="Figtree Light"/>
                      </a:endParaRPr>
                    </a:p>
                  </a:txBody>
                  <a:tcPr marL="91475" marR="91475" marT="45725" marB="45725">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19050"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Calibri"/>
                        <a:buNone/>
                      </a:pPr>
                      <a:r>
                        <a:rPr lang="en-US" sz="1800" b="0" i="0" u="none" strike="noStrike" cap="none" dirty="0">
                          <a:solidFill>
                            <a:srgbClr val="000000"/>
                          </a:solidFill>
                          <a:latin typeface="Segoe UI" panose="020B0502040204020203" pitchFamily="34" charset="0"/>
                          <a:ea typeface="Figtree Light"/>
                          <a:cs typeface="Segoe UI" panose="020B0502040204020203" pitchFamily="34" charset="0"/>
                          <a:sym typeface="Figtree Light"/>
                        </a:rPr>
                        <a:t>Yes / No</a:t>
                      </a:r>
                    </a:p>
                  </a:txBody>
                  <a:tcPr marL="91475" marR="91475" marT="45725" marB="45725">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19050"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dirty="0">
                          <a:solidFill>
                            <a:srgbClr val="000000"/>
                          </a:solidFill>
                          <a:latin typeface="Segoe UI" panose="020B0502040204020203" pitchFamily="34" charset="0"/>
                          <a:ea typeface="Figtree Light"/>
                          <a:cs typeface="Segoe UI" panose="020B0502040204020203" pitchFamily="34" charset="0"/>
                          <a:sym typeface="Figtree Light"/>
                        </a:rPr>
                        <a:t>Insert comment</a:t>
                      </a:r>
                    </a:p>
                  </a:txBody>
                  <a:tcPr marL="91475" marR="91475" marT="45725" marB="45725">
                    <a:lnL w="9525" cap="flat" cmpd="sng">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19050" cap="flat" cmpd="sng">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dirty="0">
                          <a:solidFill>
                            <a:srgbClr val="000000"/>
                          </a:solidFill>
                          <a:latin typeface="Segoe UI" panose="020B0502040204020203" pitchFamily="34" charset="0"/>
                          <a:ea typeface="Figtree Light"/>
                          <a:cs typeface="Segoe UI" panose="020B0502040204020203" pitchFamily="34" charset="0"/>
                          <a:sym typeface="Figtree Light"/>
                        </a:rPr>
                        <a:t>Insert amount in Euro</a:t>
                      </a:r>
                      <a:endParaRPr sz="1800" b="0" i="0" u="none" strike="noStrike" cap="none" dirty="0">
                        <a:solidFill>
                          <a:srgbClr val="000000"/>
                        </a:solidFill>
                        <a:latin typeface="Segoe UI" panose="020B0502040204020203" pitchFamily="34" charset="0"/>
                        <a:ea typeface="Figtree Light"/>
                        <a:cs typeface="Segoe UI" panose="020B0502040204020203" pitchFamily="34" charset="0"/>
                        <a:sym typeface="Figtree Light"/>
                      </a:endParaRPr>
                    </a:p>
                  </a:txBody>
                  <a:tcPr marL="91475" marR="91475" marT="45725" marB="45725">
                    <a:lnL w="9525" cap="flat" cmpd="sng" algn="ctr">
                      <a:solidFill>
                        <a:schemeClr val="accent1"/>
                      </a:solidFill>
                      <a:prstDash val="solid"/>
                      <a:round/>
                      <a:headEnd type="none" w="sm" len="sm"/>
                      <a:tailEnd type="none" w="sm" len="sm"/>
                    </a:lnL>
                    <a:lnR w="9525" cap="flat" cmpd="sng">
                      <a:solidFill>
                        <a:schemeClr val="accent1"/>
                      </a:solidFill>
                      <a:prstDash val="solid"/>
                      <a:round/>
                      <a:headEnd type="none" w="sm" len="sm"/>
                      <a:tailEnd type="none" w="sm" len="sm"/>
                    </a:lnR>
                    <a:lnT w="19050" cap="flat" cmpd="sng" algn="ctr">
                      <a:solidFill>
                        <a:schemeClr val="accent1"/>
                      </a:solidFill>
                      <a:prstDash val="solid"/>
                      <a:round/>
                      <a:headEnd type="none" w="sm" len="sm"/>
                      <a:tailEnd type="none" w="sm" len="sm"/>
                    </a:lnT>
                    <a:lnB w="9525" cap="flat" cmpd="sng">
                      <a:solidFill>
                        <a:schemeClr val="accent1"/>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0401318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05BA1D-85DB-8F0A-83FB-0DE361882593}"/>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EFB6F762-C94F-8C34-BD32-FCA0C24CFEEE}"/>
              </a:ext>
            </a:extLst>
          </p:cNvPr>
          <p:cNvSpPr>
            <a:spLocks noGrp="1"/>
          </p:cNvSpPr>
          <p:nvPr>
            <p:ph type="ctrTitle"/>
          </p:nvPr>
        </p:nvSpPr>
        <p:spPr>
          <a:xfrm>
            <a:off x="0" y="0"/>
            <a:ext cx="12192000" cy="2387600"/>
          </a:xfrm>
        </p:spPr>
        <p:txBody>
          <a:bodyPr anchor="ctr">
            <a:normAutofit/>
          </a:bodyPr>
          <a:lstStyle/>
          <a:p>
            <a:r>
              <a:rPr lang="en-US" sz="4800" dirty="0"/>
              <a:t>Financial Report – </a:t>
            </a:r>
            <a:br>
              <a:rPr lang="en-US" sz="4800" dirty="0"/>
            </a:br>
            <a:r>
              <a:rPr lang="en-US" sz="4800" dirty="0"/>
              <a:t>Other Direct Costs</a:t>
            </a:r>
            <a:endParaRPr lang="en-GB" sz="4800" dirty="0"/>
          </a:p>
        </p:txBody>
      </p:sp>
      <p:sp>
        <p:nvSpPr>
          <p:cNvPr id="2" name="Google Shape;274;p30">
            <a:extLst>
              <a:ext uri="{FF2B5EF4-FFF2-40B4-BE49-F238E27FC236}">
                <a16:creationId xmlns:a16="http://schemas.microsoft.com/office/drawing/2014/main" id="{0324A0C5-0127-624F-3308-82A5C08D4096}"/>
              </a:ext>
            </a:extLst>
          </p:cNvPr>
          <p:cNvSpPr txBox="1"/>
          <p:nvPr/>
        </p:nvSpPr>
        <p:spPr>
          <a:xfrm>
            <a:off x="506514" y="1813600"/>
            <a:ext cx="11471246" cy="5044400"/>
          </a:xfrm>
          <a:prstGeom prst="rect">
            <a:avLst/>
          </a:prstGeom>
          <a:noFill/>
          <a:ln>
            <a:noFill/>
          </a:ln>
        </p:spPr>
        <p:txBody>
          <a:bodyPr spcFirstLastPara="1" wrap="square" lIns="91425" tIns="45700" rIns="91425" bIns="45700" anchor="t" anchorCtr="0">
            <a:noAutofit/>
          </a:bodyPr>
          <a:lstStyle/>
          <a:p>
            <a:pPr marL="0" marR="0" lvl="0" indent="0" algn="l" rtl="0">
              <a:lnSpc>
                <a:spcPct val="120000"/>
              </a:lnSpc>
              <a:spcBef>
                <a:spcPts val="0"/>
              </a:spcBef>
              <a:spcAft>
                <a:spcPts val="0"/>
              </a:spcAft>
              <a:buNone/>
            </a:pPr>
            <a:r>
              <a:rPr lang="en-US" sz="2000" b="1" i="0" u="none" strike="noStrike" cap="none" dirty="0">
                <a:solidFill>
                  <a:srgbClr val="000000"/>
                </a:solidFill>
                <a:latin typeface="Segoe UI" panose="020B0502040204020203" pitchFamily="34" charset="0"/>
                <a:ea typeface="Figtree Light"/>
                <a:cs typeface="Segoe UI" panose="020B0502040204020203" pitchFamily="34" charset="0"/>
                <a:sym typeface="Figtree Light"/>
              </a:rPr>
              <a:t>Other direct costs</a:t>
            </a:r>
            <a:r>
              <a:rPr lang="en-US" sz="2000" b="0" i="0" u="none" strike="noStrike" cap="none" dirty="0">
                <a:solidFill>
                  <a:srgbClr val="000000"/>
                </a:solidFill>
                <a:latin typeface="Segoe UI" panose="020B0502040204020203" pitchFamily="34" charset="0"/>
                <a:ea typeface="Figtree Light"/>
                <a:cs typeface="Segoe UI" panose="020B0502040204020203" pitchFamily="34" charset="0"/>
                <a:sym typeface="Figtree Light"/>
              </a:rPr>
              <a:t>: Travel, meetings, workshops, training sessions, consumables, audits, other goods and services.</a:t>
            </a:r>
            <a:endParaRPr sz="2000" dirty="0">
              <a:latin typeface="Segoe UI" panose="020B0502040204020203" pitchFamily="34" charset="0"/>
              <a:cs typeface="Segoe UI" panose="020B0502040204020203" pitchFamily="34" charset="0"/>
            </a:endParaRPr>
          </a:p>
          <a:p>
            <a:pPr marL="285750" marR="0" lvl="0" indent="-285750" algn="l" rtl="0">
              <a:lnSpc>
                <a:spcPct val="120000"/>
              </a:lnSpc>
              <a:spcBef>
                <a:spcPts val="0"/>
              </a:spcBef>
              <a:spcAft>
                <a:spcPts val="0"/>
              </a:spcAft>
              <a:buClr>
                <a:srgbClr val="000000"/>
              </a:buClr>
              <a:buSzPts val="1800"/>
              <a:buFont typeface="Arial"/>
              <a:buChar char="•"/>
            </a:pPr>
            <a:r>
              <a:rPr lang="en-US" sz="1800" b="0" i="0" u="none" strike="noStrike" cap="none" dirty="0">
                <a:solidFill>
                  <a:srgbClr val="000000"/>
                </a:solidFill>
                <a:highlight>
                  <a:srgbClr val="FFFF00"/>
                </a:highlight>
                <a:latin typeface="Segoe UI" panose="020B0502040204020203" pitchFamily="34" charset="0"/>
                <a:ea typeface="Figtree Light"/>
                <a:cs typeface="Segoe UI" panose="020B0502040204020203" pitchFamily="34" charset="0"/>
                <a:sym typeface="Figtree Light"/>
              </a:rPr>
              <a:t>If costs declared are equal or less than 15% of personnel costs declared, NO need to give any detail, so please leave the table empty!</a:t>
            </a:r>
            <a:endParaRPr dirty="0">
              <a:highlight>
                <a:srgbClr val="FFFF00"/>
              </a:highlight>
              <a:latin typeface="Segoe UI" panose="020B0502040204020203" pitchFamily="34" charset="0"/>
              <a:cs typeface="Segoe UI" panose="020B0502040204020203" pitchFamily="34" charset="0"/>
            </a:endParaRPr>
          </a:p>
          <a:p>
            <a:pPr marL="285750" marR="0" lvl="0" indent="-285750" algn="l" rtl="0">
              <a:lnSpc>
                <a:spcPct val="120000"/>
              </a:lnSpc>
              <a:spcBef>
                <a:spcPts val="0"/>
              </a:spcBef>
              <a:spcAft>
                <a:spcPts val="0"/>
              </a:spcAft>
              <a:buClr>
                <a:srgbClr val="000000"/>
              </a:buClr>
              <a:buSzPts val="1800"/>
              <a:buFont typeface="Arial"/>
              <a:buChar char="•"/>
            </a:pPr>
            <a:r>
              <a:rPr lang="en-US" sz="1800" b="0" i="0" u="none" strike="noStrike" cap="none" dirty="0">
                <a:solidFill>
                  <a:srgbClr val="000000"/>
                </a:solidFill>
                <a:latin typeface="Segoe UI" panose="020B0502040204020203" pitchFamily="34" charset="0"/>
                <a:ea typeface="Figtree Light"/>
                <a:cs typeface="Segoe UI" panose="020B0502040204020203" pitchFamily="34" charset="0"/>
                <a:sym typeface="Figtree Light"/>
              </a:rPr>
              <a:t>If costs declared are higher than 15% of personnel costs declared, the following table needs to be completed up to the level that the remaining costs are below 15% of personnel costs (NOT for all costs), starting from the items of highest value!</a:t>
            </a:r>
            <a:br>
              <a:rPr lang="en-US" sz="1800" b="0" i="0" u="none" strike="noStrike" cap="none" dirty="0">
                <a:solidFill>
                  <a:srgbClr val="000000"/>
                </a:solidFill>
                <a:latin typeface="Segoe UI" panose="020B0502040204020203" pitchFamily="34" charset="0"/>
                <a:ea typeface="Figtree Light"/>
                <a:cs typeface="Segoe UI" panose="020B0502040204020203" pitchFamily="34" charset="0"/>
                <a:sym typeface="Figtree Light"/>
              </a:rPr>
            </a:br>
            <a:br>
              <a:rPr lang="en-US" sz="1800" b="0" i="0" u="none" strike="noStrike" cap="none" dirty="0">
                <a:solidFill>
                  <a:srgbClr val="000000"/>
                </a:solidFill>
                <a:latin typeface="Segoe UI" panose="020B0502040204020203" pitchFamily="34" charset="0"/>
                <a:ea typeface="Figtree Light"/>
                <a:cs typeface="Segoe UI" panose="020B0502040204020203" pitchFamily="34" charset="0"/>
                <a:sym typeface="Figtree Light"/>
              </a:rPr>
            </a:br>
            <a:br>
              <a:rPr lang="en-US" sz="1800" b="0" i="0" u="none" strike="noStrike" cap="none" dirty="0">
                <a:solidFill>
                  <a:srgbClr val="000000"/>
                </a:solidFill>
                <a:latin typeface="Segoe UI" panose="020B0502040204020203" pitchFamily="34" charset="0"/>
                <a:ea typeface="Figtree Light"/>
                <a:cs typeface="Segoe UI" panose="020B0502040204020203" pitchFamily="34" charset="0"/>
                <a:sym typeface="Figtree Light"/>
              </a:rPr>
            </a:br>
            <a:endParaRPr sz="1800" b="0" i="0" u="none" strike="noStrike" cap="none" dirty="0">
              <a:solidFill>
                <a:srgbClr val="000000"/>
              </a:solidFill>
              <a:latin typeface="Segoe UI" panose="020B0502040204020203" pitchFamily="34" charset="0"/>
              <a:ea typeface="Figtree Light"/>
              <a:cs typeface="Segoe UI" panose="020B0502040204020203" pitchFamily="34" charset="0"/>
              <a:sym typeface="Figtree Light"/>
            </a:endParaRPr>
          </a:p>
          <a:p>
            <a:pPr marL="285750" marR="0" lvl="0" indent="-171450" algn="l" rtl="0">
              <a:lnSpc>
                <a:spcPct val="120000"/>
              </a:lnSpc>
              <a:spcBef>
                <a:spcPts val="0"/>
              </a:spcBef>
              <a:spcAft>
                <a:spcPts val="0"/>
              </a:spcAft>
              <a:buClr>
                <a:srgbClr val="000000"/>
              </a:buClr>
              <a:buSzPts val="1800"/>
              <a:buFont typeface="Arial"/>
              <a:buNone/>
            </a:pPr>
            <a:endParaRPr sz="1800" b="0" i="0" u="none" strike="noStrike" cap="none" dirty="0">
              <a:solidFill>
                <a:srgbClr val="000000"/>
              </a:solidFill>
              <a:latin typeface="Segoe UI" panose="020B0502040204020203" pitchFamily="34" charset="0"/>
              <a:ea typeface="Figtree Light"/>
              <a:cs typeface="Segoe UI" panose="020B0502040204020203" pitchFamily="34" charset="0"/>
              <a:sym typeface="Figtree Light"/>
            </a:endParaRPr>
          </a:p>
          <a:p>
            <a:pPr marL="285750" marR="0" lvl="0" indent="-285750" algn="l" rtl="0">
              <a:lnSpc>
                <a:spcPct val="120000"/>
              </a:lnSpc>
              <a:spcBef>
                <a:spcPts val="0"/>
              </a:spcBef>
              <a:spcAft>
                <a:spcPts val="0"/>
              </a:spcAft>
              <a:buClr>
                <a:srgbClr val="000000"/>
              </a:buClr>
              <a:buSzPts val="1800"/>
              <a:buFont typeface="Arial"/>
              <a:buChar char="•"/>
            </a:pPr>
            <a:r>
              <a:rPr lang="en-US" sz="1800" b="0" i="0" u="none" strike="noStrike" cap="none" dirty="0">
                <a:solidFill>
                  <a:srgbClr val="000000"/>
                </a:solidFill>
                <a:latin typeface="Segoe UI"/>
                <a:ea typeface="Figtree Light"/>
                <a:cs typeface="Segoe UI"/>
                <a:sym typeface="Figtree Light"/>
              </a:rPr>
              <a:t>Please have a look at the tables included in the GA which are listing the planned other direct costs for all partners with a budget higher than 15%. If the reported costs were listed in these tables, you do not need to give detailed explanations but a simple reference to the GA is sufficient.</a:t>
            </a:r>
            <a:endParaRPr dirty="0">
              <a:latin typeface="Segoe UI"/>
              <a:cs typeface="Segoe UI"/>
            </a:endParaRPr>
          </a:p>
          <a:p>
            <a:pPr marL="0" marR="0" lvl="0" indent="0" algn="l" rtl="0">
              <a:lnSpc>
                <a:spcPct val="120000"/>
              </a:lnSpc>
              <a:spcBef>
                <a:spcPts val="0"/>
              </a:spcBef>
              <a:spcAft>
                <a:spcPts val="0"/>
              </a:spcAft>
              <a:buNone/>
            </a:pPr>
            <a:endParaRPr sz="1800" b="0" i="0" u="none" strike="noStrike" cap="none" dirty="0">
              <a:solidFill>
                <a:srgbClr val="000000"/>
              </a:solidFill>
              <a:latin typeface="Segoe UI" panose="020B0502040204020203" pitchFamily="34" charset="0"/>
              <a:ea typeface="Figtree Light"/>
              <a:cs typeface="Segoe UI" panose="020B0502040204020203" pitchFamily="34" charset="0"/>
              <a:sym typeface="Figtree Light"/>
            </a:endParaRPr>
          </a:p>
          <a:p>
            <a:pPr marL="0" marR="0" lvl="0" indent="0" algn="l" rtl="0">
              <a:lnSpc>
                <a:spcPct val="100000"/>
              </a:lnSpc>
              <a:spcBef>
                <a:spcPts val="267"/>
              </a:spcBef>
              <a:spcAft>
                <a:spcPts val="0"/>
              </a:spcAft>
              <a:buNone/>
            </a:pPr>
            <a:endParaRPr sz="1867" b="0" i="0" u="none" strike="noStrike" cap="none" dirty="0">
              <a:solidFill>
                <a:schemeClr val="lt2"/>
              </a:solidFill>
              <a:latin typeface="Segoe UI" panose="020B0502040204020203" pitchFamily="34" charset="0"/>
              <a:ea typeface="Calibri"/>
              <a:cs typeface="Segoe UI" panose="020B0502040204020203" pitchFamily="34" charset="0"/>
              <a:sym typeface="Calibri"/>
            </a:endParaRPr>
          </a:p>
          <a:p>
            <a:pPr marL="0" marR="0" lvl="0" indent="0" algn="l" rtl="0">
              <a:lnSpc>
                <a:spcPct val="100000"/>
              </a:lnSpc>
              <a:spcBef>
                <a:spcPts val="267"/>
              </a:spcBef>
              <a:spcAft>
                <a:spcPts val="0"/>
              </a:spcAft>
              <a:buNone/>
            </a:pPr>
            <a:endParaRPr sz="1867" b="0" i="0" u="none" strike="noStrike" cap="none" dirty="0">
              <a:solidFill>
                <a:schemeClr val="lt2"/>
              </a:solidFill>
              <a:latin typeface="Segoe UI" panose="020B0502040204020203" pitchFamily="34" charset="0"/>
              <a:ea typeface="Calibri"/>
              <a:cs typeface="Segoe UI" panose="020B0502040204020203" pitchFamily="34" charset="0"/>
              <a:sym typeface="Calibri"/>
            </a:endParaRPr>
          </a:p>
        </p:txBody>
      </p:sp>
      <p:graphicFrame>
        <p:nvGraphicFramePr>
          <p:cNvPr id="4" name="Google Shape;275;p30">
            <a:extLst>
              <a:ext uri="{FF2B5EF4-FFF2-40B4-BE49-F238E27FC236}">
                <a16:creationId xmlns:a16="http://schemas.microsoft.com/office/drawing/2014/main" id="{7818DFE4-568F-EA53-5E74-F9E6539C07FA}"/>
              </a:ext>
            </a:extLst>
          </p:cNvPr>
          <p:cNvGraphicFramePr/>
          <p:nvPr>
            <p:extLst>
              <p:ext uri="{D42A27DB-BD31-4B8C-83A1-F6EECF244321}">
                <p14:modId xmlns:p14="http://schemas.microsoft.com/office/powerpoint/2010/main" val="1141016919"/>
              </p:ext>
            </p:extLst>
          </p:nvPr>
        </p:nvGraphicFramePr>
        <p:xfrm>
          <a:off x="897698" y="4331917"/>
          <a:ext cx="10924178" cy="1234480"/>
        </p:xfrm>
        <a:graphic>
          <a:graphicData uri="http://schemas.openxmlformats.org/drawingml/2006/table">
            <a:tbl>
              <a:tblPr>
                <a:noFill/>
              </a:tblPr>
              <a:tblGrid>
                <a:gridCol w="1820697">
                  <a:extLst>
                    <a:ext uri="{9D8B030D-6E8A-4147-A177-3AD203B41FA5}">
                      <a16:colId xmlns:a16="http://schemas.microsoft.com/office/drawing/2014/main" val="20000"/>
                    </a:ext>
                  </a:extLst>
                </a:gridCol>
                <a:gridCol w="2069327">
                  <a:extLst>
                    <a:ext uri="{9D8B030D-6E8A-4147-A177-3AD203B41FA5}">
                      <a16:colId xmlns:a16="http://schemas.microsoft.com/office/drawing/2014/main" val="20001"/>
                    </a:ext>
                  </a:extLst>
                </a:gridCol>
                <a:gridCol w="1572065">
                  <a:extLst>
                    <a:ext uri="{9D8B030D-6E8A-4147-A177-3AD203B41FA5}">
                      <a16:colId xmlns:a16="http://schemas.microsoft.com/office/drawing/2014/main" val="20002"/>
                    </a:ext>
                  </a:extLst>
                </a:gridCol>
                <a:gridCol w="1820697">
                  <a:extLst>
                    <a:ext uri="{9D8B030D-6E8A-4147-A177-3AD203B41FA5}">
                      <a16:colId xmlns:a16="http://schemas.microsoft.com/office/drawing/2014/main" val="20003"/>
                    </a:ext>
                  </a:extLst>
                </a:gridCol>
                <a:gridCol w="1917886">
                  <a:extLst>
                    <a:ext uri="{9D8B030D-6E8A-4147-A177-3AD203B41FA5}">
                      <a16:colId xmlns:a16="http://schemas.microsoft.com/office/drawing/2014/main" val="20004"/>
                    </a:ext>
                  </a:extLst>
                </a:gridCol>
                <a:gridCol w="1723506">
                  <a:extLst>
                    <a:ext uri="{9D8B030D-6E8A-4147-A177-3AD203B41FA5}">
                      <a16:colId xmlns:a16="http://schemas.microsoft.com/office/drawing/2014/main" val="20005"/>
                    </a:ext>
                  </a:extLst>
                </a:gridCol>
              </a:tblGrid>
              <a:tr h="278150">
                <a:tc>
                  <a:txBody>
                    <a:bodyPr/>
                    <a:lstStyle/>
                    <a:p>
                      <a:pPr marL="0" marR="0" lvl="0" indent="0" algn="l" rtl="0">
                        <a:lnSpc>
                          <a:spcPct val="100000"/>
                        </a:lnSpc>
                        <a:spcBef>
                          <a:spcPts val="0"/>
                        </a:spcBef>
                        <a:spcAft>
                          <a:spcPts val="0"/>
                        </a:spcAft>
                        <a:buClr>
                          <a:srgbClr val="000000"/>
                        </a:buClr>
                        <a:buSzPts val="1400"/>
                        <a:buFont typeface="Arial"/>
                        <a:buNone/>
                      </a:pPr>
                      <a:r>
                        <a:rPr lang="en-US" sz="1800" b="1" u="none" strike="noStrike" cap="none" dirty="0">
                          <a:solidFill>
                            <a:schemeClr val="dk1"/>
                          </a:solidFill>
                          <a:latin typeface="Segoe UI" panose="020B0502040204020203" pitchFamily="34" charset="0"/>
                          <a:cs typeface="Segoe UI" panose="020B0502040204020203" pitchFamily="34" charset="0"/>
                        </a:rPr>
                        <a:t>Short description</a:t>
                      </a:r>
                      <a:endParaRPr sz="1800" b="1" u="none" strike="noStrike" cap="none" dirty="0">
                        <a:solidFill>
                          <a:schemeClr val="dk1"/>
                        </a:solidFill>
                        <a:latin typeface="Segoe UI" panose="020B0502040204020203" pitchFamily="34" charset="0"/>
                        <a:cs typeface="Segoe UI" panose="020B0502040204020203" pitchFamily="34" charset="0"/>
                      </a:endParaRPr>
                    </a:p>
                  </a:txBody>
                  <a:tcPr marL="68600" marR="68600" marT="34300" marB="34300">
                    <a:lnL w="12700" cap="flat" cmpd="sng">
                      <a:solidFill>
                        <a:srgbClr val="3A9CD7"/>
                      </a:solidFill>
                      <a:prstDash val="solid"/>
                      <a:round/>
                      <a:headEnd type="none" w="sm" len="sm"/>
                      <a:tailEnd type="none" w="sm" len="sm"/>
                    </a:lnL>
                    <a:lnR w="9525" cap="flat" cmpd="sng">
                      <a:solidFill>
                        <a:srgbClr val="3A9CD7"/>
                      </a:solidFill>
                      <a:prstDash val="solid"/>
                      <a:round/>
                      <a:headEnd type="none" w="sm" len="sm"/>
                      <a:tailEnd type="none" w="sm" len="sm"/>
                    </a:lnR>
                    <a:lnT w="12700" cap="flat" cmpd="sng">
                      <a:solidFill>
                        <a:srgbClr val="3A9CD7"/>
                      </a:solidFill>
                      <a:prstDash val="solid"/>
                      <a:round/>
                      <a:headEnd type="none" w="sm" len="sm"/>
                      <a:tailEnd type="none" w="sm" len="sm"/>
                    </a:lnT>
                    <a:lnB w="9525" cap="flat" cmpd="sng">
                      <a:solidFill>
                        <a:srgbClr val="3A9CD7"/>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Calibri"/>
                        <a:buNone/>
                      </a:pPr>
                      <a:r>
                        <a:rPr lang="en-US" sz="1800" b="1" u="none" strike="noStrike" cap="none">
                          <a:solidFill>
                            <a:schemeClr val="dk1"/>
                          </a:solidFill>
                          <a:latin typeface="Segoe UI" panose="020B0502040204020203" pitchFamily="34" charset="0"/>
                          <a:cs typeface="Segoe UI" panose="020B0502040204020203" pitchFamily="34" charset="0"/>
                        </a:rPr>
                        <a:t>Category</a:t>
                      </a:r>
                      <a:endParaRPr sz="1800" b="1" u="none" strike="noStrike" cap="none">
                        <a:solidFill>
                          <a:schemeClr val="dk1"/>
                        </a:solidFill>
                        <a:latin typeface="Segoe UI" panose="020B0502040204020203" pitchFamily="34" charset="0"/>
                        <a:cs typeface="Segoe UI" panose="020B0502040204020203" pitchFamily="34" charset="0"/>
                      </a:endParaRPr>
                    </a:p>
                  </a:txBody>
                  <a:tcPr marL="68600" marR="68600" marT="34300" marB="34300">
                    <a:lnL w="9525" cap="flat" cmpd="sng">
                      <a:solidFill>
                        <a:srgbClr val="3A9CD7"/>
                      </a:solidFill>
                      <a:prstDash val="solid"/>
                      <a:round/>
                      <a:headEnd type="none" w="sm" len="sm"/>
                      <a:tailEnd type="none" w="sm" len="sm"/>
                    </a:lnL>
                    <a:lnR w="9525" cap="flat" cmpd="sng">
                      <a:solidFill>
                        <a:srgbClr val="3A9CD7"/>
                      </a:solidFill>
                      <a:prstDash val="solid"/>
                      <a:round/>
                      <a:headEnd type="none" w="sm" len="sm"/>
                      <a:tailEnd type="none" w="sm" len="sm"/>
                    </a:lnR>
                    <a:lnT w="12700" cap="flat" cmpd="sng">
                      <a:solidFill>
                        <a:srgbClr val="3A9CD7"/>
                      </a:solidFill>
                      <a:prstDash val="solid"/>
                      <a:round/>
                      <a:headEnd type="none" w="sm" len="sm"/>
                      <a:tailEnd type="none" w="sm" len="sm"/>
                    </a:lnT>
                    <a:lnB w="9525" cap="flat" cmpd="sng">
                      <a:solidFill>
                        <a:srgbClr val="3A9CD7"/>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800" b="1" u="none" strike="noStrike" cap="none">
                          <a:solidFill>
                            <a:schemeClr val="dk1"/>
                          </a:solidFill>
                          <a:latin typeface="Segoe UI" panose="020B0502040204020203" pitchFamily="34" charset="0"/>
                          <a:cs typeface="Segoe UI" panose="020B0502040204020203" pitchFamily="34" charset="0"/>
                        </a:rPr>
                        <a:t>Associated WP</a:t>
                      </a:r>
                      <a:endParaRPr sz="1800" b="1" u="none" strike="noStrike" cap="none">
                        <a:solidFill>
                          <a:schemeClr val="dk1"/>
                        </a:solidFill>
                        <a:latin typeface="Segoe UI" panose="020B0502040204020203" pitchFamily="34" charset="0"/>
                        <a:cs typeface="Segoe UI" panose="020B0502040204020203" pitchFamily="34" charset="0"/>
                      </a:endParaRPr>
                    </a:p>
                  </a:txBody>
                  <a:tcPr marL="68600" marR="68600" marT="34300" marB="34300">
                    <a:lnL w="9525" cap="flat" cmpd="sng">
                      <a:solidFill>
                        <a:srgbClr val="3A9CD7"/>
                      </a:solidFill>
                      <a:prstDash val="solid"/>
                      <a:round/>
                      <a:headEnd type="none" w="sm" len="sm"/>
                      <a:tailEnd type="none" w="sm" len="sm"/>
                    </a:lnL>
                    <a:lnR w="9525" cap="flat" cmpd="sng">
                      <a:solidFill>
                        <a:srgbClr val="3A9CD7"/>
                      </a:solidFill>
                      <a:prstDash val="solid"/>
                      <a:round/>
                      <a:headEnd type="none" w="sm" len="sm"/>
                      <a:tailEnd type="none" w="sm" len="sm"/>
                    </a:lnR>
                    <a:lnT w="12700" cap="flat" cmpd="sng">
                      <a:solidFill>
                        <a:srgbClr val="3A9CD7"/>
                      </a:solidFill>
                      <a:prstDash val="solid"/>
                      <a:round/>
                      <a:headEnd type="none" w="sm" len="sm"/>
                      <a:tailEnd type="none" w="sm" len="sm"/>
                    </a:lnT>
                    <a:lnB w="9525" cap="flat" cmpd="sng">
                      <a:solidFill>
                        <a:srgbClr val="3A9CD7"/>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800" b="1" u="none" strike="noStrike" cap="none">
                          <a:solidFill>
                            <a:schemeClr val="dk1"/>
                          </a:solidFill>
                          <a:latin typeface="Segoe UI" panose="020B0502040204020203" pitchFamily="34" charset="0"/>
                          <a:cs typeface="Segoe UI" panose="020B0502040204020203" pitchFamily="34" charset="0"/>
                        </a:rPr>
                        <a:t>Foreseen in Annex 1</a:t>
                      </a:r>
                      <a:endParaRPr sz="1800" b="1" u="none" strike="noStrike" cap="none">
                        <a:solidFill>
                          <a:schemeClr val="dk1"/>
                        </a:solidFill>
                        <a:latin typeface="Segoe UI" panose="020B0502040204020203" pitchFamily="34" charset="0"/>
                        <a:cs typeface="Segoe UI" panose="020B0502040204020203" pitchFamily="34" charset="0"/>
                      </a:endParaRPr>
                    </a:p>
                  </a:txBody>
                  <a:tcPr marL="68600" marR="68600" marT="34300" marB="34300">
                    <a:lnL w="9525" cap="flat" cmpd="sng">
                      <a:solidFill>
                        <a:srgbClr val="3A9CD7"/>
                      </a:solidFill>
                      <a:prstDash val="solid"/>
                      <a:round/>
                      <a:headEnd type="none" w="sm" len="sm"/>
                      <a:tailEnd type="none" w="sm" len="sm"/>
                    </a:lnL>
                    <a:lnR w="9525" cap="flat" cmpd="sng">
                      <a:solidFill>
                        <a:srgbClr val="3A9CD7"/>
                      </a:solidFill>
                      <a:prstDash val="solid"/>
                      <a:round/>
                      <a:headEnd type="none" w="sm" len="sm"/>
                      <a:tailEnd type="none" w="sm" len="sm"/>
                    </a:lnR>
                    <a:lnT w="12700" cap="flat" cmpd="sng">
                      <a:solidFill>
                        <a:srgbClr val="3A9CD7"/>
                      </a:solidFill>
                      <a:prstDash val="solid"/>
                      <a:round/>
                      <a:headEnd type="none" w="sm" len="sm"/>
                      <a:tailEnd type="none" w="sm" len="sm"/>
                    </a:lnT>
                    <a:lnB w="9525" cap="flat" cmpd="sng">
                      <a:solidFill>
                        <a:srgbClr val="3A9CD7"/>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800" b="1" u="none" strike="noStrike" cap="none">
                          <a:solidFill>
                            <a:schemeClr val="dk1"/>
                          </a:solidFill>
                          <a:latin typeface="Segoe UI" panose="020B0502040204020203" pitchFamily="34" charset="0"/>
                          <a:cs typeface="Segoe UI" panose="020B0502040204020203" pitchFamily="34" charset="0"/>
                        </a:rPr>
                        <a:t>Explanation (if not foreseen)</a:t>
                      </a:r>
                      <a:endParaRPr sz="1800" b="1" u="none" strike="noStrike" cap="none">
                        <a:solidFill>
                          <a:schemeClr val="dk1"/>
                        </a:solidFill>
                        <a:latin typeface="Segoe UI" panose="020B0502040204020203" pitchFamily="34" charset="0"/>
                        <a:cs typeface="Segoe UI" panose="020B0502040204020203" pitchFamily="34" charset="0"/>
                      </a:endParaRPr>
                    </a:p>
                  </a:txBody>
                  <a:tcPr marL="68600" marR="68600" marT="34300" marB="34300">
                    <a:lnL w="9525" cap="flat" cmpd="sng">
                      <a:solidFill>
                        <a:srgbClr val="3A9CD7"/>
                      </a:solidFill>
                      <a:prstDash val="solid"/>
                      <a:round/>
                      <a:headEnd type="none" w="sm" len="sm"/>
                      <a:tailEnd type="none" w="sm" len="sm"/>
                    </a:lnL>
                    <a:lnR w="9525" cap="flat" cmpd="sng">
                      <a:solidFill>
                        <a:srgbClr val="3A9CD7"/>
                      </a:solidFill>
                      <a:prstDash val="solid"/>
                      <a:round/>
                      <a:headEnd type="none" w="sm" len="sm"/>
                      <a:tailEnd type="none" w="sm" len="sm"/>
                    </a:lnR>
                    <a:lnT w="12700" cap="flat" cmpd="sng">
                      <a:solidFill>
                        <a:srgbClr val="3A9CD7"/>
                      </a:solidFill>
                      <a:prstDash val="solid"/>
                      <a:round/>
                      <a:headEnd type="none" w="sm" len="sm"/>
                      <a:tailEnd type="none" w="sm" len="sm"/>
                    </a:lnT>
                    <a:lnB w="9525" cap="flat" cmpd="sng">
                      <a:solidFill>
                        <a:srgbClr val="3A9CD7"/>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800" b="1" u="none" strike="noStrike" cap="none" dirty="0">
                          <a:solidFill>
                            <a:schemeClr val="dk1"/>
                          </a:solidFill>
                          <a:latin typeface="Segoe UI" panose="020B0502040204020203" pitchFamily="34" charset="0"/>
                          <a:cs typeface="Segoe UI" panose="020B0502040204020203" pitchFamily="34" charset="0"/>
                        </a:rPr>
                        <a:t>Costs</a:t>
                      </a:r>
                      <a:endParaRPr sz="1800" b="1" u="none" strike="noStrike" cap="none" dirty="0">
                        <a:solidFill>
                          <a:schemeClr val="dk1"/>
                        </a:solidFill>
                        <a:latin typeface="Segoe UI" panose="020B0502040204020203" pitchFamily="34" charset="0"/>
                        <a:cs typeface="Segoe UI" panose="020B0502040204020203" pitchFamily="34" charset="0"/>
                      </a:endParaRPr>
                    </a:p>
                  </a:txBody>
                  <a:tcPr marL="68600" marR="68600" marT="34300" marB="34300">
                    <a:lnL w="9525" cap="flat" cmpd="sng">
                      <a:solidFill>
                        <a:srgbClr val="3A9CD7"/>
                      </a:solidFill>
                      <a:prstDash val="solid"/>
                      <a:round/>
                      <a:headEnd type="none" w="sm" len="sm"/>
                      <a:tailEnd type="none" w="sm" len="sm"/>
                    </a:lnL>
                    <a:lnR w="12700" cap="flat" cmpd="sng">
                      <a:solidFill>
                        <a:srgbClr val="3A9CD7"/>
                      </a:solidFill>
                      <a:prstDash val="solid"/>
                      <a:round/>
                      <a:headEnd type="none" w="sm" len="sm"/>
                      <a:tailEnd type="none" w="sm" len="sm"/>
                    </a:lnR>
                    <a:lnT w="12700" cap="flat" cmpd="sng">
                      <a:solidFill>
                        <a:srgbClr val="3A9CD7"/>
                      </a:solidFill>
                      <a:prstDash val="solid"/>
                      <a:round/>
                      <a:headEnd type="none" w="sm" len="sm"/>
                      <a:tailEnd type="none" w="sm" len="sm"/>
                    </a:lnT>
                    <a:lnB w="9525" cap="flat" cmpd="sng">
                      <a:solidFill>
                        <a:srgbClr val="3A9CD7"/>
                      </a:solidFill>
                      <a:prstDash val="solid"/>
                      <a:round/>
                      <a:headEnd type="none" w="sm" len="sm"/>
                      <a:tailEnd type="none" w="sm" len="sm"/>
                    </a:lnB>
                    <a:solidFill>
                      <a:schemeClr val="lt1"/>
                    </a:solidFill>
                  </a:tcPr>
                </a:tc>
                <a:extLst>
                  <a:ext uri="{0D108BD9-81ED-4DB2-BD59-A6C34878D82A}">
                    <a16:rowId xmlns:a16="http://schemas.microsoft.com/office/drawing/2014/main" val="10000"/>
                  </a:ext>
                </a:extLst>
              </a:tr>
              <a:tr h="278150">
                <a:tc>
                  <a:txBody>
                    <a:bodyPr/>
                    <a:lstStyle/>
                    <a:p>
                      <a:pPr marL="0" marR="0" lvl="0" indent="0" algn="l" rtl="0">
                        <a:lnSpc>
                          <a:spcPct val="100000"/>
                        </a:lnSpc>
                        <a:spcBef>
                          <a:spcPts val="0"/>
                        </a:spcBef>
                        <a:spcAft>
                          <a:spcPts val="0"/>
                        </a:spcAft>
                        <a:buClr>
                          <a:schemeClr val="dk1"/>
                        </a:buClr>
                        <a:buSzPts val="1400"/>
                        <a:buFont typeface="Calibri"/>
                        <a:buNone/>
                      </a:pPr>
                      <a:r>
                        <a:rPr lang="en-US" sz="1800" u="none" strike="noStrike" cap="none">
                          <a:latin typeface="Segoe UI" panose="020B0502040204020203" pitchFamily="34" charset="0"/>
                          <a:cs typeface="Segoe UI" panose="020B0502040204020203" pitchFamily="34" charset="0"/>
                        </a:rPr>
                        <a:t>Insert comment</a:t>
                      </a:r>
                      <a:endParaRPr sz="1800" u="none" strike="noStrike" cap="none">
                        <a:latin typeface="Segoe UI" panose="020B0502040204020203" pitchFamily="34" charset="0"/>
                        <a:cs typeface="Segoe UI" panose="020B0502040204020203" pitchFamily="34" charset="0"/>
                      </a:endParaRPr>
                    </a:p>
                  </a:txBody>
                  <a:tcPr marL="68600" marR="68600" marT="34300" marB="34300">
                    <a:lnL w="12700" cap="flat" cmpd="sng">
                      <a:solidFill>
                        <a:srgbClr val="3A9CD7"/>
                      </a:solidFill>
                      <a:prstDash val="solid"/>
                      <a:round/>
                      <a:headEnd type="none" w="sm" len="sm"/>
                      <a:tailEnd type="none" w="sm" len="sm"/>
                    </a:lnL>
                    <a:lnR w="9525" cap="flat" cmpd="sng">
                      <a:solidFill>
                        <a:srgbClr val="3A9CD7"/>
                      </a:solidFill>
                      <a:prstDash val="solid"/>
                      <a:round/>
                      <a:headEnd type="none" w="sm" len="sm"/>
                      <a:tailEnd type="none" w="sm" len="sm"/>
                    </a:lnR>
                    <a:lnT w="9525" cap="flat" cmpd="sng">
                      <a:solidFill>
                        <a:srgbClr val="3A9CD7"/>
                      </a:solidFill>
                      <a:prstDash val="solid"/>
                      <a:round/>
                      <a:headEnd type="none" w="sm" len="sm"/>
                      <a:tailEnd type="none" w="sm" len="sm"/>
                    </a:lnT>
                    <a:lnB w="12700" cap="flat" cmpd="sng">
                      <a:solidFill>
                        <a:srgbClr val="3A9CD7"/>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Calibri"/>
                        <a:buNone/>
                      </a:pPr>
                      <a:r>
                        <a:rPr lang="en-US" sz="1800" u="none" strike="noStrike" cap="none" dirty="0">
                          <a:latin typeface="Segoe UI" panose="020B0502040204020203" pitchFamily="34" charset="0"/>
                          <a:cs typeface="Segoe UI" panose="020B0502040204020203" pitchFamily="34" charset="0"/>
                        </a:rPr>
                        <a:t>Travel, workshop, consumables, ...</a:t>
                      </a:r>
                      <a:endParaRPr sz="1800" u="none" strike="noStrike" cap="none" dirty="0">
                        <a:latin typeface="Segoe UI" panose="020B0502040204020203" pitchFamily="34" charset="0"/>
                        <a:cs typeface="Segoe UI" panose="020B0502040204020203" pitchFamily="34" charset="0"/>
                      </a:endParaRPr>
                    </a:p>
                  </a:txBody>
                  <a:tcPr marL="68600" marR="68600" marT="34300" marB="34300">
                    <a:lnL w="9525" cap="flat" cmpd="sng">
                      <a:solidFill>
                        <a:srgbClr val="3A9CD7"/>
                      </a:solidFill>
                      <a:prstDash val="solid"/>
                      <a:round/>
                      <a:headEnd type="none" w="sm" len="sm"/>
                      <a:tailEnd type="none" w="sm" len="sm"/>
                    </a:lnL>
                    <a:lnR w="9525" cap="flat" cmpd="sng">
                      <a:solidFill>
                        <a:srgbClr val="3A9CD7"/>
                      </a:solidFill>
                      <a:prstDash val="solid"/>
                      <a:round/>
                      <a:headEnd type="none" w="sm" len="sm"/>
                      <a:tailEnd type="none" w="sm" len="sm"/>
                    </a:lnR>
                    <a:lnT w="9525" cap="flat" cmpd="sng">
                      <a:solidFill>
                        <a:srgbClr val="3A9CD7"/>
                      </a:solidFill>
                      <a:prstDash val="solid"/>
                      <a:round/>
                      <a:headEnd type="none" w="sm" len="sm"/>
                      <a:tailEnd type="none" w="sm" len="sm"/>
                    </a:lnT>
                    <a:lnB w="12700" cap="flat" cmpd="sng">
                      <a:solidFill>
                        <a:srgbClr val="3A9CD7"/>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a:latin typeface="Segoe UI" panose="020B0502040204020203" pitchFamily="34" charset="0"/>
                          <a:cs typeface="Segoe UI" panose="020B0502040204020203" pitchFamily="34" charset="0"/>
                        </a:rPr>
                        <a:t>Insert WP number</a:t>
                      </a:r>
                      <a:endParaRPr sz="1800" u="none" strike="noStrike" cap="none">
                        <a:latin typeface="Segoe UI" panose="020B0502040204020203" pitchFamily="34" charset="0"/>
                        <a:cs typeface="Segoe UI" panose="020B0502040204020203" pitchFamily="34" charset="0"/>
                      </a:endParaRPr>
                    </a:p>
                  </a:txBody>
                  <a:tcPr marL="68600" marR="68600" marT="34300" marB="34300">
                    <a:lnL w="9525" cap="flat" cmpd="sng">
                      <a:solidFill>
                        <a:srgbClr val="3A9CD7"/>
                      </a:solidFill>
                      <a:prstDash val="solid"/>
                      <a:round/>
                      <a:headEnd type="none" w="sm" len="sm"/>
                      <a:tailEnd type="none" w="sm" len="sm"/>
                    </a:lnL>
                    <a:lnR w="9525" cap="flat" cmpd="sng">
                      <a:solidFill>
                        <a:srgbClr val="3A9CD7"/>
                      </a:solidFill>
                      <a:prstDash val="solid"/>
                      <a:round/>
                      <a:headEnd type="none" w="sm" len="sm"/>
                      <a:tailEnd type="none" w="sm" len="sm"/>
                    </a:lnR>
                    <a:lnT w="9525" cap="flat" cmpd="sng">
                      <a:solidFill>
                        <a:srgbClr val="3A9CD7"/>
                      </a:solidFill>
                      <a:prstDash val="solid"/>
                      <a:round/>
                      <a:headEnd type="none" w="sm" len="sm"/>
                      <a:tailEnd type="none" w="sm" len="sm"/>
                    </a:lnT>
                    <a:lnB w="12700" cap="flat" cmpd="sng">
                      <a:solidFill>
                        <a:srgbClr val="3A9CD7"/>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a:latin typeface="Segoe UI" panose="020B0502040204020203" pitchFamily="34" charset="0"/>
                          <a:cs typeface="Segoe UI" panose="020B0502040204020203" pitchFamily="34" charset="0"/>
                        </a:rPr>
                        <a:t>Yes / No</a:t>
                      </a:r>
                      <a:endParaRPr sz="1800" u="none" strike="noStrike" cap="none">
                        <a:latin typeface="Segoe UI" panose="020B0502040204020203" pitchFamily="34" charset="0"/>
                        <a:cs typeface="Segoe UI" panose="020B0502040204020203" pitchFamily="34" charset="0"/>
                      </a:endParaRPr>
                    </a:p>
                  </a:txBody>
                  <a:tcPr marL="68600" marR="68600" marT="34300" marB="34300">
                    <a:lnL w="9525" cap="flat" cmpd="sng">
                      <a:solidFill>
                        <a:srgbClr val="3A9CD7"/>
                      </a:solidFill>
                      <a:prstDash val="solid"/>
                      <a:round/>
                      <a:headEnd type="none" w="sm" len="sm"/>
                      <a:tailEnd type="none" w="sm" len="sm"/>
                    </a:lnL>
                    <a:lnR w="9525" cap="flat" cmpd="sng">
                      <a:solidFill>
                        <a:srgbClr val="3A9CD7"/>
                      </a:solidFill>
                      <a:prstDash val="solid"/>
                      <a:round/>
                      <a:headEnd type="none" w="sm" len="sm"/>
                      <a:tailEnd type="none" w="sm" len="sm"/>
                    </a:lnR>
                    <a:lnT w="9525" cap="flat" cmpd="sng">
                      <a:solidFill>
                        <a:srgbClr val="3A9CD7"/>
                      </a:solidFill>
                      <a:prstDash val="solid"/>
                      <a:round/>
                      <a:headEnd type="none" w="sm" len="sm"/>
                      <a:tailEnd type="none" w="sm" len="sm"/>
                    </a:lnT>
                    <a:lnB w="12700" cap="flat" cmpd="sng">
                      <a:solidFill>
                        <a:srgbClr val="3A9CD7"/>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a:latin typeface="Segoe UI" panose="020B0502040204020203" pitchFamily="34" charset="0"/>
                          <a:cs typeface="Segoe UI" panose="020B0502040204020203" pitchFamily="34" charset="0"/>
                        </a:rPr>
                        <a:t>Insert comment</a:t>
                      </a:r>
                      <a:endParaRPr sz="1800" u="none" strike="noStrike" cap="none">
                        <a:latin typeface="Segoe UI" panose="020B0502040204020203" pitchFamily="34" charset="0"/>
                        <a:cs typeface="Segoe UI" panose="020B0502040204020203" pitchFamily="34" charset="0"/>
                      </a:endParaRPr>
                    </a:p>
                  </a:txBody>
                  <a:tcPr marL="68600" marR="68600" marT="34300" marB="34300">
                    <a:lnL w="9525" cap="flat" cmpd="sng">
                      <a:solidFill>
                        <a:srgbClr val="3A9CD7"/>
                      </a:solidFill>
                      <a:prstDash val="solid"/>
                      <a:round/>
                      <a:headEnd type="none" w="sm" len="sm"/>
                      <a:tailEnd type="none" w="sm" len="sm"/>
                    </a:lnL>
                    <a:lnR w="9525" cap="flat" cmpd="sng">
                      <a:solidFill>
                        <a:srgbClr val="3A9CD7"/>
                      </a:solidFill>
                      <a:prstDash val="solid"/>
                      <a:round/>
                      <a:headEnd type="none" w="sm" len="sm"/>
                      <a:tailEnd type="none" w="sm" len="sm"/>
                    </a:lnR>
                    <a:lnT w="9525" cap="flat" cmpd="sng">
                      <a:solidFill>
                        <a:srgbClr val="3A9CD7"/>
                      </a:solidFill>
                      <a:prstDash val="solid"/>
                      <a:round/>
                      <a:headEnd type="none" w="sm" len="sm"/>
                      <a:tailEnd type="none" w="sm" len="sm"/>
                    </a:lnT>
                    <a:lnB w="12700" cap="flat" cmpd="sng">
                      <a:solidFill>
                        <a:srgbClr val="3A9CD7"/>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800" u="none" strike="noStrike" cap="none" dirty="0">
                          <a:latin typeface="Segoe UI" panose="020B0502040204020203" pitchFamily="34" charset="0"/>
                          <a:cs typeface="Segoe UI" panose="020B0502040204020203" pitchFamily="34" charset="0"/>
                        </a:rPr>
                        <a:t>Insert amount in Euro</a:t>
                      </a:r>
                      <a:endParaRPr sz="1800" u="none" strike="noStrike" cap="none" dirty="0">
                        <a:latin typeface="Segoe UI" panose="020B0502040204020203" pitchFamily="34" charset="0"/>
                        <a:cs typeface="Segoe UI" panose="020B0502040204020203" pitchFamily="34" charset="0"/>
                      </a:endParaRPr>
                    </a:p>
                  </a:txBody>
                  <a:tcPr marL="68600" marR="68600" marT="34300" marB="34300">
                    <a:lnL w="9525" cap="flat" cmpd="sng">
                      <a:solidFill>
                        <a:srgbClr val="3A9CD7"/>
                      </a:solidFill>
                      <a:prstDash val="solid"/>
                      <a:round/>
                      <a:headEnd type="none" w="sm" len="sm"/>
                      <a:tailEnd type="none" w="sm" len="sm"/>
                    </a:lnL>
                    <a:lnR w="12700" cap="flat" cmpd="sng">
                      <a:solidFill>
                        <a:srgbClr val="3A9CD7"/>
                      </a:solidFill>
                      <a:prstDash val="solid"/>
                      <a:round/>
                      <a:headEnd type="none" w="sm" len="sm"/>
                      <a:tailEnd type="none" w="sm" len="sm"/>
                    </a:lnR>
                    <a:lnT w="9525" cap="flat" cmpd="sng">
                      <a:solidFill>
                        <a:srgbClr val="3A9CD7"/>
                      </a:solidFill>
                      <a:prstDash val="solid"/>
                      <a:round/>
                      <a:headEnd type="none" w="sm" len="sm"/>
                      <a:tailEnd type="none" w="sm" len="sm"/>
                    </a:lnT>
                    <a:lnB w="12700" cap="flat" cmpd="sng">
                      <a:solidFill>
                        <a:srgbClr val="3A9CD7"/>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8682257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2CC04C-532A-A4C3-B6C2-2FEBF74BAF52}"/>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C9B10E8E-9CE6-9FB5-0154-333E3B886DEE}"/>
              </a:ext>
            </a:extLst>
          </p:cNvPr>
          <p:cNvSpPr>
            <a:spLocks noGrp="1"/>
          </p:cNvSpPr>
          <p:nvPr>
            <p:ph type="ctrTitle"/>
          </p:nvPr>
        </p:nvSpPr>
        <p:spPr>
          <a:xfrm>
            <a:off x="0" y="0"/>
            <a:ext cx="12192000" cy="2387600"/>
          </a:xfrm>
        </p:spPr>
        <p:txBody>
          <a:bodyPr anchor="ctr">
            <a:normAutofit/>
          </a:bodyPr>
          <a:lstStyle/>
          <a:p>
            <a:r>
              <a:rPr lang="en-US" sz="4800" dirty="0"/>
              <a:t>Financial Report – </a:t>
            </a:r>
            <a:br>
              <a:rPr lang="en-US" sz="4800" dirty="0"/>
            </a:br>
            <a:r>
              <a:rPr lang="en-US" sz="4800" dirty="0"/>
              <a:t>Other Direct Costs</a:t>
            </a:r>
            <a:endParaRPr lang="en-GB" sz="4800" dirty="0"/>
          </a:p>
        </p:txBody>
      </p:sp>
      <p:sp>
        <p:nvSpPr>
          <p:cNvPr id="2" name="Google Shape;282;p31">
            <a:extLst>
              <a:ext uri="{FF2B5EF4-FFF2-40B4-BE49-F238E27FC236}">
                <a16:creationId xmlns:a16="http://schemas.microsoft.com/office/drawing/2014/main" id="{DE3FC284-9557-EE0A-EE75-89EAE29E3C4A}"/>
              </a:ext>
            </a:extLst>
          </p:cNvPr>
          <p:cNvSpPr txBox="1"/>
          <p:nvPr/>
        </p:nvSpPr>
        <p:spPr>
          <a:xfrm>
            <a:off x="846200" y="2235201"/>
            <a:ext cx="10499600" cy="4470400"/>
          </a:xfrm>
          <a:prstGeom prst="rect">
            <a:avLst/>
          </a:prstGeom>
          <a:noFill/>
          <a:ln>
            <a:noFill/>
          </a:ln>
        </p:spPr>
        <p:txBody>
          <a:bodyPr spcFirstLastPara="1" wrap="square" lIns="91425" tIns="45700" rIns="91425" bIns="45700" anchor="t" anchorCtr="0">
            <a:noAutofit/>
          </a:bodyPr>
          <a:lstStyle/>
          <a:p>
            <a:pPr>
              <a:lnSpc>
                <a:spcPct val="120000"/>
              </a:lnSpc>
            </a:pPr>
            <a:r>
              <a:rPr lang="en-US" sz="2000" b="1" dirty="0">
                <a:solidFill>
                  <a:srgbClr val="2BA5DE"/>
                </a:solidFill>
                <a:latin typeface="Segoe UI"/>
                <a:cs typeface="Segoe UI"/>
              </a:rPr>
              <a:t>Some other important things to indicate when reporting expenses </a:t>
            </a:r>
            <a:r>
              <a:rPr lang="en-US" sz="2000" b="1" dirty="0">
                <a:solidFill>
                  <a:srgbClr val="2BA5DE"/>
                </a:solidFill>
                <a:latin typeface="Segoe UI"/>
                <a:cs typeface="Segoe UI"/>
                <a:sym typeface="Figtree Light"/>
              </a:rPr>
              <a:t>under the 'Other Direct Costs' category </a:t>
            </a:r>
            <a:r>
              <a:rPr lang="en-US" sz="2000" dirty="0">
                <a:solidFill>
                  <a:srgbClr val="2BA5DE"/>
                </a:solidFill>
                <a:latin typeface="Segoe UI"/>
                <a:cs typeface="Segoe UI"/>
                <a:sym typeface="Figtree Light"/>
              </a:rPr>
              <a:t>(</a:t>
            </a:r>
            <a:r>
              <a:rPr lang="en-US" sz="2000" b="0" i="0" u="none" strike="noStrike" cap="none" dirty="0">
                <a:solidFill>
                  <a:srgbClr val="2BA5DE"/>
                </a:solidFill>
                <a:latin typeface="Segoe UI"/>
                <a:ea typeface="Figtree Light"/>
                <a:cs typeface="Segoe UI"/>
                <a:sym typeface="Figtree Light"/>
              </a:rPr>
              <a:t>only if more than 15% of personnel costs and not listed in the GA):</a:t>
            </a:r>
            <a:endParaRPr sz="2000" dirty="0">
              <a:solidFill>
                <a:srgbClr val="2BA5DE"/>
              </a:solidFill>
              <a:latin typeface="Segoe UI"/>
              <a:cs typeface="Segoe UI"/>
            </a:endParaRPr>
          </a:p>
          <a:p>
            <a:pPr marL="0" marR="0" lvl="0" indent="0" algn="l" rtl="0">
              <a:lnSpc>
                <a:spcPct val="120000"/>
              </a:lnSpc>
              <a:spcBef>
                <a:spcPts val="0"/>
              </a:spcBef>
              <a:spcAft>
                <a:spcPts val="0"/>
              </a:spcAft>
              <a:buNone/>
            </a:pPr>
            <a:endParaRPr lang="it-IT" sz="2000" b="0" i="0" u="none" strike="noStrike" cap="none" dirty="0">
              <a:solidFill>
                <a:srgbClr val="000000"/>
              </a:solidFill>
              <a:latin typeface="Segoe UI" panose="020B0502040204020203" pitchFamily="34" charset="0"/>
              <a:ea typeface="Figtree Light"/>
              <a:cs typeface="Segoe UI" panose="020B0502040204020203" pitchFamily="34" charset="0"/>
              <a:sym typeface="Figtree Light"/>
            </a:endParaRPr>
          </a:p>
          <a:p>
            <a:pPr marL="285750" marR="0" lvl="0" indent="-285750" algn="l" rtl="0">
              <a:lnSpc>
                <a:spcPct val="120000"/>
              </a:lnSpc>
              <a:spcBef>
                <a:spcPts val="0"/>
              </a:spcBef>
              <a:spcAft>
                <a:spcPts val="0"/>
              </a:spcAft>
              <a:buClr>
                <a:srgbClr val="000000"/>
              </a:buClr>
              <a:buSzPts val="1800"/>
              <a:buFont typeface="Arial"/>
              <a:buChar char="•"/>
            </a:pPr>
            <a:r>
              <a:rPr lang="en-US" sz="2000" b="1" i="0" u="none" strike="noStrike" cap="none" dirty="0">
                <a:solidFill>
                  <a:srgbClr val="000000"/>
                </a:solidFill>
                <a:latin typeface="Segoe UI" panose="020B0502040204020203" pitchFamily="34" charset="0"/>
                <a:ea typeface="Figtree Light"/>
                <a:cs typeface="Segoe UI" panose="020B0502040204020203" pitchFamily="34" charset="0"/>
                <a:sym typeface="Figtree Light"/>
              </a:rPr>
              <a:t>Travel Costs</a:t>
            </a:r>
            <a:r>
              <a:rPr lang="en-US" sz="2000" b="0" i="0" u="none" strike="noStrike" cap="none" dirty="0">
                <a:solidFill>
                  <a:srgbClr val="000000"/>
                </a:solidFill>
                <a:latin typeface="Segoe UI" panose="020B0502040204020203" pitchFamily="34" charset="0"/>
                <a:ea typeface="Figtree Light"/>
                <a:cs typeface="Segoe UI" panose="020B0502040204020203" pitchFamily="34" charset="0"/>
                <a:sym typeface="Figtree Light"/>
              </a:rPr>
              <a:t>: Date, destination, purpose (name of meeting, conference,…), number of people, associated WP (each travel separately)</a:t>
            </a:r>
            <a:endParaRPr sz="2000" dirty="0">
              <a:latin typeface="Segoe UI" panose="020B0502040204020203" pitchFamily="34" charset="0"/>
              <a:cs typeface="Segoe UI" panose="020B0502040204020203" pitchFamily="34" charset="0"/>
            </a:endParaRPr>
          </a:p>
          <a:p>
            <a:pPr marL="285750" marR="0" lvl="0" indent="-285750" algn="l" rtl="0">
              <a:lnSpc>
                <a:spcPct val="120000"/>
              </a:lnSpc>
              <a:spcBef>
                <a:spcPts val="0"/>
              </a:spcBef>
              <a:spcAft>
                <a:spcPts val="0"/>
              </a:spcAft>
              <a:buClr>
                <a:srgbClr val="000000"/>
              </a:buClr>
              <a:buSzPts val="1800"/>
              <a:buFont typeface="Arial"/>
              <a:buChar char="•"/>
            </a:pPr>
            <a:r>
              <a:rPr lang="en-US" sz="2000" b="1" i="0" u="none" strike="noStrike" cap="none" dirty="0">
                <a:solidFill>
                  <a:srgbClr val="000000"/>
                </a:solidFill>
                <a:latin typeface="Segoe UI" panose="020B0502040204020203" pitchFamily="34" charset="0"/>
                <a:ea typeface="Figtree Light"/>
                <a:cs typeface="Segoe UI" panose="020B0502040204020203" pitchFamily="34" charset="0"/>
                <a:sym typeface="Figtree Light"/>
              </a:rPr>
              <a:t>Consumables:</a:t>
            </a:r>
            <a:r>
              <a:rPr lang="en-US" sz="2000" b="0" i="0" u="none" strike="noStrike" cap="none" dirty="0">
                <a:solidFill>
                  <a:srgbClr val="000000"/>
                </a:solidFill>
                <a:latin typeface="Segoe UI" panose="020B0502040204020203" pitchFamily="34" charset="0"/>
                <a:ea typeface="Figtree Light"/>
                <a:cs typeface="Segoe UI" panose="020B0502040204020203" pitchFamily="34" charset="0"/>
                <a:sym typeface="Figtree Light"/>
              </a:rPr>
              <a:t> “Major cost items”! Start with the most expensive item (Literature, posters, outreach material, publication costs)</a:t>
            </a:r>
            <a:endParaRPr sz="2000" dirty="0">
              <a:latin typeface="Segoe UI" panose="020B0502040204020203" pitchFamily="34" charset="0"/>
              <a:cs typeface="Segoe UI" panose="020B0502040204020203" pitchFamily="34" charset="0"/>
            </a:endParaRPr>
          </a:p>
          <a:p>
            <a:pPr marL="285750" marR="0" lvl="0" indent="-285750" algn="l" rtl="0">
              <a:lnSpc>
                <a:spcPct val="120000"/>
              </a:lnSpc>
              <a:spcBef>
                <a:spcPts val="0"/>
              </a:spcBef>
              <a:spcAft>
                <a:spcPts val="0"/>
              </a:spcAft>
              <a:buClr>
                <a:srgbClr val="000000"/>
              </a:buClr>
              <a:buSzPts val="1800"/>
              <a:buFont typeface="Arial"/>
              <a:buChar char="•"/>
            </a:pPr>
            <a:r>
              <a:rPr lang="en-US" sz="2000" b="1" i="0" u="none" strike="noStrike" cap="none" dirty="0">
                <a:solidFill>
                  <a:srgbClr val="000000"/>
                </a:solidFill>
                <a:latin typeface="Segoe UI" panose="020B0502040204020203" pitchFamily="34" charset="0"/>
                <a:ea typeface="Figtree Light"/>
                <a:cs typeface="Segoe UI" panose="020B0502040204020203" pitchFamily="34" charset="0"/>
                <a:sym typeface="Figtree Light"/>
              </a:rPr>
              <a:t>Workshops/Meetings</a:t>
            </a:r>
            <a:r>
              <a:rPr lang="en-US" sz="2000" b="0" i="0" u="none" strike="noStrike" cap="none" dirty="0">
                <a:solidFill>
                  <a:srgbClr val="000000"/>
                </a:solidFill>
                <a:latin typeface="Segoe UI" panose="020B0502040204020203" pitchFamily="34" charset="0"/>
                <a:ea typeface="Figtree Light"/>
                <a:cs typeface="Segoe UI" panose="020B0502040204020203" pitchFamily="34" charset="0"/>
                <a:sym typeface="Figtree Light"/>
              </a:rPr>
              <a:t>: Title, date, type of costs (venue hire, catering, technical equipment hire, travel costs for speaker, costs for conference calls,…)</a:t>
            </a:r>
            <a:endParaRPr sz="2000" dirty="0">
              <a:latin typeface="Segoe UI" panose="020B0502040204020203" pitchFamily="34" charset="0"/>
              <a:cs typeface="Segoe UI" panose="020B0502040204020203" pitchFamily="34" charset="0"/>
            </a:endParaRPr>
          </a:p>
          <a:p>
            <a:pPr marL="0" marR="0" lvl="0" indent="0" algn="l" rtl="0">
              <a:lnSpc>
                <a:spcPct val="120000"/>
              </a:lnSpc>
              <a:spcBef>
                <a:spcPts val="0"/>
              </a:spcBef>
              <a:spcAft>
                <a:spcPts val="0"/>
              </a:spcAft>
              <a:buNone/>
            </a:pPr>
            <a:endParaRPr sz="1800" b="1" i="0" u="none" strike="noStrike" cap="none" dirty="0">
              <a:solidFill>
                <a:srgbClr val="000000"/>
              </a:solidFill>
              <a:latin typeface="Figtree Light"/>
              <a:ea typeface="Figtree Light"/>
              <a:cs typeface="Figtree Light"/>
              <a:sym typeface="Figtree Light"/>
            </a:endParaRPr>
          </a:p>
          <a:p>
            <a:pPr marL="0" marR="0" lvl="0" indent="0" algn="l" rtl="0">
              <a:lnSpc>
                <a:spcPct val="100000"/>
              </a:lnSpc>
              <a:spcBef>
                <a:spcPts val="267"/>
              </a:spcBef>
              <a:spcAft>
                <a:spcPts val="0"/>
              </a:spcAft>
              <a:buNone/>
            </a:pPr>
            <a:endParaRPr sz="1867" b="0" i="0" u="none" strike="noStrike" cap="none" dirty="0">
              <a:solidFill>
                <a:schemeClr val="lt2"/>
              </a:solidFill>
              <a:latin typeface="Calibri"/>
              <a:ea typeface="Calibri"/>
              <a:cs typeface="Calibri"/>
              <a:sym typeface="Calibri"/>
            </a:endParaRPr>
          </a:p>
          <a:p>
            <a:pPr marL="0" marR="0" lvl="0" indent="0" algn="l" rtl="0">
              <a:lnSpc>
                <a:spcPct val="100000"/>
              </a:lnSpc>
              <a:spcBef>
                <a:spcPts val="267"/>
              </a:spcBef>
              <a:spcAft>
                <a:spcPts val="0"/>
              </a:spcAft>
              <a:buNone/>
            </a:pPr>
            <a:endParaRPr sz="1867" b="0" i="0" u="none" strike="noStrike" cap="none" dirty="0">
              <a:solidFill>
                <a:schemeClr val="lt2"/>
              </a:solidFill>
              <a:latin typeface="Calibri"/>
              <a:ea typeface="Calibri"/>
              <a:cs typeface="Calibri"/>
              <a:sym typeface="Calibri"/>
            </a:endParaRPr>
          </a:p>
        </p:txBody>
      </p:sp>
      <p:sp>
        <p:nvSpPr>
          <p:cNvPr id="3" name="Freccia a destra 2">
            <a:extLst>
              <a:ext uri="{FF2B5EF4-FFF2-40B4-BE49-F238E27FC236}">
                <a16:creationId xmlns:a16="http://schemas.microsoft.com/office/drawing/2014/main" id="{835B720C-2D77-C00E-49D3-04185683808A}"/>
              </a:ext>
            </a:extLst>
          </p:cNvPr>
          <p:cNvSpPr/>
          <p:nvPr/>
        </p:nvSpPr>
        <p:spPr>
          <a:xfrm>
            <a:off x="488423" y="2352521"/>
            <a:ext cx="357777" cy="251749"/>
          </a:xfrm>
          <a:prstGeom prst="rightArrow">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8503459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012023-E600-D938-14BC-976718592435}"/>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05E66A8D-054D-8B3D-55C8-78B9E736C889}"/>
              </a:ext>
            </a:extLst>
          </p:cNvPr>
          <p:cNvSpPr>
            <a:spLocks noGrp="1"/>
          </p:cNvSpPr>
          <p:nvPr>
            <p:ph type="subTitle" idx="1"/>
          </p:nvPr>
        </p:nvSpPr>
        <p:spPr>
          <a:xfrm>
            <a:off x="887261" y="2205038"/>
            <a:ext cx="10407039" cy="4475162"/>
          </a:xfrm>
        </p:spPr>
        <p:txBody>
          <a:bodyPr vert="horz" lIns="91440" tIns="45720" rIns="91440" bIns="45720" rtlCol="0" anchor="t">
            <a:noAutofit/>
          </a:bodyPr>
          <a:lstStyle/>
          <a:p>
            <a:pPr marL="114300" lvl="0" algn="l">
              <a:spcAft>
                <a:spcPts val="0"/>
              </a:spcAft>
              <a:buSzPct val="84606"/>
            </a:pPr>
            <a:r>
              <a:rPr lang="en-US" b="1" dirty="0">
                <a:sym typeface="Figtree Light"/>
              </a:rPr>
              <a:t>Financial data plus explanation of the use of resources needs to be filled in online in the EC portal! </a:t>
            </a:r>
            <a:endParaRPr lang="en-US" b="1" dirty="0"/>
          </a:p>
          <a:p>
            <a:pPr marL="114300" algn="l">
              <a:spcBef>
                <a:spcPts val="1000"/>
              </a:spcBef>
            </a:pPr>
            <a:endParaRPr lang="en-US" b="1" dirty="0">
              <a:latin typeface="Segoe UI"/>
              <a:cs typeface="Segoe UI"/>
              <a:sym typeface="Figtree Light"/>
            </a:endParaRPr>
          </a:p>
          <a:p>
            <a:pPr marL="914400" lvl="1" indent="-316865" algn="l">
              <a:spcBef>
                <a:spcPts val="1000"/>
              </a:spcBef>
              <a:spcAft>
                <a:spcPts val="0"/>
              </a:spcAft>
              <a:buSzPts val="1543"/>
              <a:buFont typeface="Arial" panose="020B0604020202020204" pitchFamily="34" charset="0"/>
              <a:buChar char="●"/>
            </a:pPr>
            <a:r>
              <a:rPr lang="en-US" u="sng" dirty="0">
                <a:latin typeface="Segoe UI"/>
                <a:cs typeface="Segoe UI"/>
                <a:sym typeface="Figtree Light"/>
              </a:rPr>
              <a:t>The data can NOT be completed by the Coordinator</a:t>
            </a:r>
            <a:r>
              <a:rPr lang="en-US" dirty="0">
                <a:latin typeface="Segoe UI"/>
                <a:cs typeface="Segoe UI"/>
                <a:sym typeface="Figtree Light"/>
              </a:rPr>
              <a:t>!</a:t>
            </a:r>
            <a:endParaRPr lang="en-US" dirty="0">
              <a:latin typeface="Segoe UI"/>
              <a:cs typeface="Segoe UI"/>
            </a:endParaRPr>
          </a:p>
          <a:p>
            <a:pPr marL="914400" lvl="1" indent="-316865" algn="l">
              <a:spcBef>
                <a:spcPts val="1000"/>
              </a:spcBef>
              <a:spcAft>
                <a:spcPts val="0"/>
              </a:spcAft>
              <a:buSzPts val="1543"/>
              <a:buFont typeface="Arial" panose="020B0604020202020204" pitchFamily="34" charset="0"/>
              <a:buChar char="●"/>
            </a:pPr>
            <a:r>
              <a:rPr lang="en-US" dirty="0">
                <a:latin typeface="Segoe UI"/>
                <a:cs typeface="Segoe UI"/>
                <a:sym typeface="Figtree Light"/>
              </a:rPr>
              <a:t>The data can be completed by every registered participant contact.</a:t>
            </a:r>
            <a:endParaRPr lang="en-US" dirty="0">
              <a:latin typeface="Segoe UI"/>
              <a:cs typeface="Segoe UI"/>
            </a:endParaRPr>
          </a:p>
          <a:p>
            <a:pPr marL="914400" lvl="1" indent="-316865" algn="l">
              <a:spcBef>
                <a:spcPts val="1000"/>
              </a:spcBef>
              <a:buSzPts val="1543"/>
              <a:buFont typeface="Arial" panose="020B0604020202020204" pitchFamily="34" charset="0"/>
              <a:buChar char="●"/>
            </a:pPr>
            <a:r>
              <a:rPr lang="en-US" dirty="0">
                <a:latin typeface="Segoe UI"/>
                <a:cs typeface="Segoe UI"/>
                <a:sym typeface="Figtree Light"/>
              </a:rPr>
              <a:t>The final version can ONLY be submitted to the EC portal by the Financial Signatory. So, make sure you have a Financial Signatory assigned to the project.</a:t>
            </a:r>
            <a:endParaRPr lang="en-US" dirty="0">
              <a:latin typeface="Segoe UI"/>
              <a:cs typeface="Segoe UI"/>
            </a:endParaRPr>
          </a:p>
          <a:p>
            <a:pPr marL="914400" lvl="1" indent="-316865" algn="l">
              <a:spcBef>
                <a:spcPts val="1000"/>
              </a:spcBef>
              <a:buSzPts val="1543"/>
              <a:buFont typeface="Arial" panose="020B0604020202020204" pitchFamily="34" charset="0"/>
              <a:buChar char="●"/>
            </a:pPr>
            <a:r>
              <a:rPr lang="en-US" dirty="0">
                <a:latin typeface="Segoe UI"/>
                <a:cs typeface="Segoe UI"/>
                <a:sym typeface="Figtree Light"/>
              </a:rPr>
              <a:t>Please check back with the Coordinator BEFORE you formally submit your form to the EC Portal! The coordinator can have a look at the draft version (deadline: 25 July 2025).</a:t>
            </a:r>
            <a:endParaRPr lang="en-US" dirty="0">
              <a:latin typeface="Segoe UI"/>
              <a:cs typeface="Segoe UI"/>
            </a:endParaRPr>
          </a:p>
          <a:p>
            <a:pPr marL="914400" lvl="1" indent="-316865" algn="l">
              <a:spcBef>
                <a:spcPts val="1000"/>
              </a:spcBef>
              <a:buSzPts val="1543"/>
              <a:buFont typeface="Arial" panose="020B0604020202020204" pitchFamily="34" charset="0"/>
              <a:buChar char="●"/>
            </a:pPr>
            <a:r>
              <a:rPr lang="en-US" dirty="0">
                <a:latin typeface="Segoe UI"/>
                <a:cs typeface="Segoe UI"/>
                <a:sym typeface="Figtree Light"/>
              </a:rPr>
              <a:t>Access to the online form is via the EC participants portal “MP” (Manage Project) Tool, “Periodic Reporting”. This can be accessed after 30 June 2025.</a:t>
            </a:r>
            <a:endParaRPr lang="en-US" dirty="0"/>
          </a:p>
          <a:p>
            <a:endParaRPr lang="en-GB" dirty="0"/>
          </a:p>
        </p:txBody>
      </p:sp>
      <p:sp>
        <p:nvSpPr>
          <p:cNvPr id="5" name="Title 4">
            <a:extLst>
              <a:ext uri="{FF2B5EF4-FFF2-40B4-BE49-F238E27FC236}">
                <a16:creationId xmlns:a16="http://schemas.microsoft.com/office/drawing/2014/main" id="{7F527CF4-E149-6ADC-044C-F585204757C2}"/>
              </a:ext>
            </a:extLst>
          </p:cNvPr>
          <p:cNvSpPr>
            <a:spLocks noGrp="1"/>
          </p:cNvSpPr>
          <p:nvPr>
            <p:ph type="ctrTitle"/>
          </p:nvPr>
        </p:nvSpPr>
        <p:spPr>
          <a:xfrm>
            <a:off x="0" y="0"/>
            <a:ext cx="12192000" cy="2387600"/>
          </a:xfrm>
        </p:spPr>
        <p:txBody>
          <a:bodyPr anchor="ctr">
            <a:normAutofit/>
          </a:bodyPr>
          <a:lstStyle/>
          <a:p>
            <a:r>
              <a:rPr lang="en-US" sz="4800" dirty="0"/>
              <a:t>First Reporting Period – </a:t>
            </a:r>
            <a:br>
              <a:rPr lang="en-US" sz="4800" dirty="0"/>
            </a:br>
            <a:r>
              <a:rPr lang="en-US" sz="4800" dirty="0"/>
              <a:t>Financial Report Beneficiaries</a:t>
            </a:r>
            <a:endParaRPr lang="en-GB" sz="4800" dirty="0"/>
          </a:p>
        </p:txBody>
      </p:sp>
    </p:spTree>
    <p:extLst>
      <p:ext uri="{BB962C8B-B14F-4D97-AF65-F5344CB8AC3E}">
        <p14:creationId xmlns:p14="http://schemas.microsoft.com/office/powerpoint/2010/main" val="24664298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B6DE9E-64A5-8957-83D8-90F73E9C5BDA}"/>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D42592E8-1913-93DC-B3BE-78DF1C851698}"/>
              </a:ext>
            </a:extLst>
          </p:cNvPr>
          <p:cNvSpPr>
            <a:spLocks noGrp="1"/>
          </p:cNvSpPr>
          <p:nvPr>
            <p:ph type="subTitle" idx="1"/>
          </p:nvPr>
        </p:nvSpPr>
        <p:spPr>
          <a:xfrm>
            <a:off x="1524000" y="2205037"/>
            <a:ext cx="9144000" cy="3975843"/>
          </a:xfrm>
        </p:spPr>
        <p:txBody>
          <a:bodyPr>
            <a:noAutofit/>
          </a:bodyPr>
          <a:lstStyle/>
          <a:p>
            <a:pPr marL="114300" lvl="0" algn="l">
              <a:spcAft>
                <a:spcPts val="0"/>
              </a:spcAft>
              <a:buSzPct val="84606"/>
            </a:pPr>
            <a:r>
              <a:rPr lang="en-US" b="1" dirty="0">
                <a:sym typeface="Figtree Light"/>
              </a:rPr>
              <a:t>Project Timesheets: </a:t>
            </a:r>
          </a:p>
          <a:p>
            <a:pPr marL="114300" lvl="0" algn="l">
              <a:spcAft>
                <a:spcPts val="0"/>
              </a:spcAft>
              <a:buSzPct val="84606"/>
            </a:pPr>
            <a:r>
              <a:rPr lang="en-US" sz="2000" dirty="0">
                <a:solidFill>
                  <a:schemeClr val="tx1"/>
                </a:solidFill>
                <a:sym typeface="Figtree Light"/>
              </a:rPr>
              <a:t>As per the </a:t>
            </a:r>
            <a:r>
              <a:rPr lang="en-US" sz="2000" dirty="0">
                <a:solidFill>
                  <a:schemeClr val="tx1"/>
                </a:solidFill>
                <a:sym typeface="Figtree Light"/>
                <a:hlinkClick r:id="rId2"/>
              </a:rPr>
              <a:t>Grant Agreement</a:t>
            </a:r>
            <a:r>
              <a:rPr lang="en-US" sz="2000" dirty="0">
                <a:solidFill>
                  <a:schemeClr val="tx1"/>
                </a:solidFill>
                <a:sym typeface="Figtree Light"/>
              </a:rPr>
              <a:t> Article 20.1 (e), the time spent on the URBREATH project by staff members in all project partners must be supported by evidence. In most cases this evidence consists of monthly declarations (timesheets) signed by the staff member and their supervisor. Something new in Horizon Europe is that these declarations can take the form of days or half days spent on the URBREATH project (previously you had to report on the number of hours spent on the project). </a:t>
            </a:r>
          </a:p>
          <a:p>
            <a:pPr marL="114300" lvl="0" algn="l">
              <a:spcAft>
                <a:spcPts val="0"/>
              </a:spcAft>
              <a:buSzPct val="84606"/>
            </a:pPr>
            <a:r>
              <a:rPr lang="en-US" sz="2000" dirty="0">
                <a:solidFill>
                  <a:schemeClr val="tx1"/>
                </a:solidFill>
                <a:sym typeface="Figtree Light"/>
              </a:rPr>
              <a:t>There is no official template to be filled in, however, please find an </a:t>
            </a:r>
            <a:r>
              <a:rPr lang="en-US" sz="2000" dirty="0">
                <a:solidFill>
                  <a:schemeClr val="tx1"/>
                </a:solidFill>
                <a:sym typeface="Figtree Light"/>
                <a:hlinkClick r:id="rId3"/>
              </a:rPr>
              <a:t>example of a timesheet</a:t>
            </a:r>
            <a:r>
              <a:rPr lang="en-US" sz="2000" dirty="0">
                <a:solidFill>
                  <a:schemeClr val="tx1"/>
                </a:solidFill>
                <a:sym typeface="Figtree Light"/>
              </a:rPr>
              <a:t> that the European Commission has provided to serve as a guide. These timesheets do not need to be handed in at present, however, they should be kept by each beneficiary, just in case an external audit is requested. </a:t>
            </a:r>
          </a:p>
        </p:txBody>
      </p:sp>
      <p:sp>
        <p:nvSpPr>
          <p:cNvPr id="5" name="Title 4">
            <a:extLst>
              <a:ext uri="{FF2B5EF4-FFF2-40B4-BE49-F238E27FC236}">
                <a16:creationId xmlns:a16="http://schemas.microsoft.com/office/drawing/2014/main" id="{11FD72B1-2A91-FA3C-963D-07983958F0DC}"/>
              </a:ext>
            </a:extLst>
          </p:cNvPr>
          <p:cNvSpPr>
            <a:spLocks noGrp="1"/>
          </p:cNvSpPr>
          <p:nvPr>
            <p:ph type="ctrTitle"/>
          </p:nvPr>
        </p:nvSpPr>
        <p:spPr>
          <a:xfrm>
            <a:off x="0" y="0"/>
            <a:ext cx="12192000" cy="2387600"/>
          </a:xfrm>
        </p:spPr>
        <p:txBody>
          <a:bodyPr anchor="ctr">
            <a:normAutofit/>
          </a:bodyPr>
          <a:lstStyle/>
          <a:p>
            <a:r>
              <a:rPr lang="en-US" sz="4800" dirty="0"/>
              <a:t>Others</a:t>
            </a:r>
            <a:endParaRPr lang="en-GB" sz="4800" dirty="0"/>
          </a:p>
        </p:txBody>
      </p:sp>
    </p:spTree>
    <p:extLst>
      <p:ext uri="{BB962C8B-B14F-4D97-AF65-F5344CB8AC3E}">
        <p14:creationId xmlns:p14="http://schemas.microsoft.com/office/powerpoint/2010/main" val="12542956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C5F253-009F-DF7A-BBF3-E84469C2799F}"/>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3C96629B-C35B-C4C1-0F1C-B9BF9836A777}"/>
              </a:ext>
            </a:extLst>
          </p:cNvPr>
          <p:cNvSpPr>
            <a:spLocks noGrp="1"/>
          </p:cNvSpPr>
          <p:nvPr>
            <p:ph type="subTitle" idx="1"/>
          </p:nvPr>
        </p:nvSpPr>
        <p:spPr>
          <a:xfrm>
            <a:off x="1524000" y="2205038"/>
            <a:ext cx="9144000" cy="4475162"/>
          </a:xfrm>
        </p:spPr>
        <p:txBody>
          <a:bodyPr>
            <a:noAutofit/>
          </a:bodyPr>
          <a:lstStyle/>
          <a:p>
            <a:pPr marL="114300" lvl="0" algn="l">
              <a:spcAft>
                <a:spcPts val="0"/>
              </a:spcAft>
              <a:buSzPct val="84606"/>
            </a:pPr>
            <a:r>
              <a:rPr lang="en-US" b="1" dirty="0">
                <a:sym typeface="Figtree Light"/>
              </a:rPr>
              <a:t>Some important things to consider when reporting time: </a:t>
            </a:r>
          </a:p>
          <a:p>
            <a:pPr marL="114300" lvl="0" algn="l">
              <a:spcAft>
                <a:spcPts val="0"/>
              </a:spcAft>
              <a:buSzPct val="84606"/>
            </a:pPr>
            <a:r>
              <a:rPr lang="en-US" sz="2000" dirty="0">
                <a:solidFill>
                  <a:schemeClr val="tx1"/>
                </a:solidFill>
                <a:sym typeface="Figtree Light"/>
              </a:rPr>
              <a:t>The European Commission views a working year in the following dimensions: </a:t>
            </a:r>
          </a:p>
          <a:p>
            <a:pPr marL="457200" lvl="0" indent="-342900" algn="l">
              <a:spcAft>
                <a:spcPts val="0"/>
              </a:spcAft>
              <a:buSzPct val="84606"/>
              <a:buFont typeface="Arial" panose="020B0604020202020204" pitchFamily="34" charset="0"/>
              <a:buChar char="•"/>
            </a:pPr>
            <a:r>
              <a:rPr lang="en-US" sz="2000" dirty="0">
                <a:solidFill>
                  <a:schemeClr val="tx1"/>
                </a:solidFill>
                <a:sym typeface="Figtree Light"/>
              </a:rPr>
              <a:t>1,720 hours or</a:t>
            </a:r>
          </a:p>
          <a:p>
            <a:pPr marL="457200" lvl="0" indent="-342900" algn="l">
              <a:spcAft>
                <a:spcPts val="0"/>
              </a:spcAft>
              <a:buSzPct val="84606"/>
              <a:buFont typeface="Arial" panose="020B0604020202020204" pitchFamily="34" charset="0"/>
              <a:buChar char="•"/>
            </a:pPr>
            <a:r>
              <a:rPr lang="en-US" sz="2000" dirty="0">
                <a:solidFill>
                  <a:schemeClr val="tx1"/>
                </a:solidFill>
                <a:sym typeface="Figtree Light"/>
              </a:rPr>
              <a:t>215 working days</a:t>
            </a:r>
          </a:p>
          <a:p>
            <a:pPr marL="457200" lvl="0" indent="-342900" algn="l">
              <a:spcAft>
                <a:spcPts val="0"/>
              </a:spcAft>
              <a:buSzPct val="84606"/>
              <a:buFont typeface="Arial" panose="020B0604020202020204" pitchFamily="34" charset="0"/>
              <a:buChar char="•"/>
            </a:pPr>
            <a:r>
              <a:rPr lang="en-US" sz="2000" dirty="0">
                <a:solidFill>
                  <a:schemeClr val="tx1"/>
                </a:solidFill>
                <a:sym typeface="Figtree Light"/>
              </a:rPr>
              <a:t>8 hours per working day</a:t>
            </a:r>
          </a:p>
          <a:p>
            <a:pPr marL="114300" lvl="0" algn="l">
              <a:spcAft>
                <a:spcPts val="0"/>
              </a:spcAft>
              <a:buSzPct val="84606"/>
            </a:pPr>
            <a:r>
              <a:rPr lang="en-US" sz="2000" dirty="0">
                <a:solidFill>
                  <a:schemeClr val="tx1"/>
                </a:solidFill>
                <a:sym typeface="Figtree Light"/>
              </a:rPr>
              <a:t>No staff member can be over their 100% allocation on projects. For example, if their dedication is 70% to URBREATH, their dedication on other projects should not be more than 30%. Evidence of this may be requested should an audit occur.</a:t>
            </a:r>
          </a:p>
        </p:txBody>
      </p:sp>
      <p:sp>
        <p:nvSpPr>
          <p:cNvPr id="5" name="Title 4">
            <a:extLst>
              <a:ext uri="{FF2B5EF4-FFF2-40B4-BE49-F238E27FC236}">
                <a16:creationId xmlns:a16="http://schemas.microsoft.com/office/drawing/2014/main" id="{1992CE70-2875-12A8-F46C-431ECF6F8562}"/>
              </a:ext>
            </a:extLst>
          </p:cNvPr>
          <p:cNvSpPr>
            <a:spLocks noGrp="1"/>
          </p:cNvSpPr>
          <p:nvPr>
            <p:ph type="ctrTitle"/>
          </p:nvPr>
        </p:nvSpPr>
        <p:spPr>
          <a:xfrm>
            <a:off x="0" y="0"/>
            <a:ext cx="12192000" cy="2025570"/>
          </a:xfrm>
        </p:spPr>
        <p:txBody>
          <a:bodyPr anchor="ctr">
            <a:normAutofit/>
          </a:bodyPr>
          <a:lstStyle/>
          <a:p>
            <a:r>
              <a:rPr lang="en-US" sz="4800" dirty="0"/>
              <a:t>Others</a:t>
            </a:r>
            <a:endParaRPr lang="en-GB" sz="4800" dirty="0"/>
          </a:p>
        </p:txBody>
      </p:sp>
    </p:spTree>
    <p:extLst>
      <p:ext uri="{BB962C8B-B14F-4D97-AF65-F5344CB8AC3E}">
        <p14:creationId xmlns:p14="http://schemas.microsoft.com/office/powerpoint/2010/main" val="10628010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DE86E5-27D9-EDDB-E688-9DF376D6F8A4}"/>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6505AFF7-3672-4F4B-0266-2FC03E0886B2}"/>
              </a:ext>
            </a:extLst>
          </p:cNvPr>
          <p:cNvSpPr>
            <a:spLocks noGrp="1"/>
          </p:cNvSpPr>
          <p:nvPr>
            <p:ph type="subTitle" idx="1"/>
          </p:nvPr>
        </p:nvSpPr>
        <p:spPr>
          <a:xfrm>
            <a:off x="1524000" y="1695752"/>
            <a:ext cx="9144000" cy="2934121"/>
          </a:xfrm>
        </p:spPr>
        <p:txBody>
          <a:bodyPr>
            <a:noAutofit/>
          </a:bodyPr>
          <a:lstStyle/>
          <a:p>
            <a:pPr marL="114300" lvl="0" algn="l">
              <a:spcAft>
                <a:spcPts val="0"/>
              </a:spcAft>
              <a:buSzPct val="84606"/>
            </a:pPr>
            <a:r>
              <a:rPr lang="en-US" b="1" dirty="0">
                <a:sym typeface="Figtree Light"/>
              </a:rPr>
              <a:t>Calculating the daily rate per staff member: </a:t>
            </a:r>
            <a:r>
              <a:rPr lang="en-US" sz="2000" dirty="0">
                <a:solidFill>
                  <a:schemeClr val="tx1"/>
                </a:solidFill>
                <a:sym typeface="Figtree Light"/>
              </a:rPr>
              <a:t>Once you know how many days or half days a staff member has worked in the project during the reporting period, this should be multiplied by the daily rate of that specific staff member. </a:t>
            </a:r>
          </a:p>
          <a:p>
            <a:pPr marL="114300" lvl="0" algn="l">
              <a:spcAft>
                <a:spcPts val="0"/>
              </a:spcAft>
              <a:buSzPct val="84606"/>
            </a:pPr>
            <a:r>
              <a:rPr lang="en-US" sz="2000" dirty="0">
                <a:solidFill>
                  <a:schemeClr val="tx1"/>
                </a:solidFill>
                <a:sym typeface="Figtree Light"/>
              </a:rPr>
              <a:t>Whilst the proposal was calculated using the average person month rate, we have to report the REAL costs of staff members during the implementation phase of the project. Have a look at the </a:t>
            </a:r>
            <a:r>
              <a:rPr lang="en-US" sz="2000" dirty="0">
                <a:solidFill>
                  <a:schemeClr val="tx1"/>
                </a:solidFill>
                <a:sym typeface="Figtree Light"/>
                <a:hlinkClick r:id="rId2"/>
              </a:rPr>
              <a:t>European Commission presentation on Horizon Europe and hourly costs (page 16 onwards)</a:t>
            </a:r>
            <a:r>
              <a:rPr lang="en-US" sz="2000" dirty="0">
                <a:solidFill>
                  <a:schemeClr val="tx1"/>
                </a:solidFill>
                <a:sym typeface="Figtree Light"/>
              </a:rPr>
              <a:t>. This should give you a better idea on how to calculate this for each staff member.</a:t>
            </a:r>
          </a:p>
        </p:txBody>
      </p:sp>
      <p:sp>
        <p:nvSpPr>
          <p:cNvPr id="5" name="Title 4">
            <a:extLst>
              <a:ext uri="{FF2B5EF4-FFF2-40B4-BE49-F238E27FC236}">
                <a16:creationId xmlns:a16="http://schemas.microsoft.com/office/drawing/2014/main" id="{3A369A4C-2264-5411-73F7-C8D45CE7C70D}"/>
              </a:ext>
            </a:extLst>
          </p:cNvPr>
          <p:cNvSpPr>
            <a:spLocks noGrp="1"/>
          </p:cNvSpPr>
          <p:nvPr>
            <p:ph type="ctrTitle"/>
          </p:nvPr>
        </p:nvSpPr>
        <p:spPr>
          <a:xfrm>
            <a:off x="0" y="0"/>
            <a:ext cx="12192000" cy="2025570"/>
          </a:xfrm>
        </p:spPr>
        <p:txBody>
          <a:bodyPr anchor="ctr">
            <a:normAutofit/>
          </a:bodyPr>
          <a:lstStyle/>
          <a:p>
            <a:r>
              <a:rPr lang="en-US" sz="4800" dirty="0"/>
              <a:t>Others</a:t>
            </a:r>
            <a:endParaRPr lang="en-GB" sz="4800" dirty="0"/>
          </a:p>
        </p:txBody>
      </p:sp>
      <p:sp>
        <p:nvSpPr>
          <p:cNvPr id="2" name="Subtitle 2">
            <a:extLst>
              <a:ext uri="{FF2B5EF4-FFF2-40B4-BE49-F238E27FC236}">
                <a16:creationId xmlns:a16="http://schemas.microsoft.com/office/drawing/2014/main" id="{14E55D04-D1A5-B1E8-EEC0-E4DAE5363FC6}"/>
              </a:ext>
            </a:extLst>
          </p:cNvPr>
          <p:cNvSpPr txBox="1">
            <a:spLocks/>
          </p:cNvSpPr>
          <p:nvPr/>
        </p:nvSpPr>
        <p:spPr>
          <a:xfrm>
            <a:off x="1524000" y="4832431"/>
            <a:ext cx="9144000" cy="183452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rgbClr val="2BA5DE"/>
                </a:solidFill>
                <a:latin typeface="Segoe UI" panose="020B0502040204020203" pitchFamily="34" charset="0"/>
                <a:ea typeface="+mn-ea"/>
                <a:cs typeface="Segoe UI" panose="020B0502040204020203"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Segoe UI" panose="020B0502040204020203" pitchFamily="34" charset="0"/>
                <a:ea typeface="+mn-ea"/>
                <a:cs typeface="Segoe UI" panose="020B0502040204020203"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114300" algn="l">
              <a:buSzPct val="84606"/>
            </a:pPr>
            <a:r>
              <a:rPr lang="en-US" b="1">
                <a:sym typeface="Figtree Light"/>
              </a:rPr>
              <a:t>Certificate on Financial Statements: </a:t>
            </a:r>
            <a:r>
              <a:rPr lang="en-US" sz="2000">
                <a:solidFill>
                  <a:schemeClr val="tx1"/>
                </a:solidFill>
                <a:sym typeface="Figtree Light"/>
              </a:rPr>
              <a:t>Please keep in mind that any partner receiving over 430.000 EUR in total budget will have to provide a Certificate on Financial Statements (CFS) which is a type of audit at the end of the project where you will have to provide all of the supporting information. This is not needed for this 1st reporting period.</a:t>
            </a:r>
          </a:p>
          <a:p>
            <a:pPr marL="114300" algn="l">
              <a:buSzPct val="84606"/>
            </a:pPr>
            <a:endParaRPr lang="en-US" b="1">
              <a:sym typeface="Figtree Light"/>
            </a:endParaRPr>
          </a:p>
          <a:p>
            <a:endParaRPr lang="en-GB" dirty="0"/>
          </a:p>
        </p:txBody>
      </p:sp>
    </p:spTree>
    <p:extLst>
      <p:ext uri="{BB962C8B-B14F-4D97-AF65-F5344CB8AC3E}">
        <p14:creationId xmlns:p14="http://schemas.microsoft.com/office/powerpoint/2010/main" val="5725795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BEC304-5149-51E5-BB48-ECD4B9DEEEF8}"/>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43B4FDBA-EF79-11F9-80AC-1FAE71789F88}"/>
              </a:ext>
            </a:extLst>
          </p:cNvPr>
          <p:cNvSpPr>
            <a:spLocks noGrp="1"/>
          </p:cNvSpPr>
          <p:nvPr>
            <p:ph type="subTitle" idx="1"/>
          </p:nvPr>
        </p:nvSpPr>
        <p:spPr>
          <a:xfrm>
            <a:off x="1242165" y="2065338"/>
            <a:ext cx="9759862" cy="4335462"/>
          </a:xfrm>
        </p:spPr>
        <p:txBody>
          <a:bodyPr vert="horz" lIns="91440" tIns="45720" rIns="91440" bIns="45720" rtlCol="0" anchor="t">
            <a:noAutofit/>
          </a:bodyPr>
          <a:lstStyle/>
          <a:p>
            <a:pPr marL="114300" lvl="0" indent="0" algn="l" rtl="0">
              <a:lnSpc>
                <a:spcPct val="100000"/>
              </a:lnSpc>
              <a:spcBef>
                <a:spcPts val="1000"/>
              </a:spcBef>
              <a:spcAft>
                <a:spcPts val="0"/>
              </a:spcAft>
              <a:buSzPct val="99722"/>
              <a:buFont typeface="Arial"/>
              <a:buNone/>
            </a:pPr>
            <a:r>
              <a:rPr lang="en-US" sz="2000" b="1" dirty="0">
                <a:solidFill>
                  <a:srgbClr val="000000"/>
                </a:solidFill>
                <a:ea typeface="Figtree Light"/>
                <a:sym typeface="Figtree Light"/>
              </a:rPr>
              <a:t>30 June 2025</a:t>
            </a:r>
            <a:r>
              <a:rPr lang="en-US" sz="2000" dirty="0">
                <a:solidFill>
                  <a:srgbClr val="000000"/>
                </a:solidFill>
                <a:ea typeface="Figtree Light"/>
                <a:sym typeface="Figtree Light"/>
              </a:rPr>
              <a:t>: End of 1st reporting period</a:t>
            </a:r>
            <a:endParaRPr lang="en-US" sz="2000" dirty="0"/>
          </a:p>
          <a:p>
            <a:pPr marL="114300" lvl="0" indent="0" algn="l" rtl="0">
              <a:lnSpc>
                <a:spcPct val="100000"/>
              </a:lnSpc>
              <a:spcBef>
                <a:spcPts val="1000"/>
              </a:spcBef>
              <a:spcAft>
                <a:spcPts val="0"/>
              </a:spcAft>
              <a:buSzPct val="99722"/>
              <a:buFont typeface="Arial"/>
              <a:buNone/>
            </a:pPr>
            <a:r>
              <a:rPr lang="en-US" sz="2000" b="1" dirty="0">
                <a:solidFill>
                  <a:srgbClr val="000000"/>
                </a:solidFill>
                <a:ea typeface="Figtree Light"/>
                <a:sym typeface="Figtree Light"/>
              </a:rPr>
              <a:t>1 July 2025: </a:t>
            </a:r>
            <a:r>
              <a:rPr lang="en-US" sz="2000" dirty="0">
                <a:solidFill>
                  <a:srgbClr val="000000"/>
                </a:solidFill>
                <a:ea typeface="Figtree Light"/>
                <a:sym typeface="Figtree Light"/>
              </a:rPr>
              <a:t>Online reporting tool open</a:t>
            </a:r>
            <a:endParaRPr lang="en-US" sz="2000" dirty="0"/>
          </a:p>
          <a:p>
            <a:pPr marL="114300" algn="l">
              <a:lnSpc>
                <a:spcPct val="100000"/>
              </a:lnSpc>
              <a:buSzPct val="99722"/>
            </a:pPr>
            <a:r>
              <a:rPr lang="en-US" sz="2000" b="1" dirty="0">
                <a:solidFill>
                  <a:srgbClr val="000000"/>
                </a:solidFill>
                <a:latin typeface="Segoe UI"/>
                <a:ea typeface="Figtree Light"/>
                <a:cs typeface="Segoe UI"/>
                <a:sym typeface="Figtree Light"/>
              </a:rPr>
              <a:t>25 July 2025</a:t>
            </a:r>
            <a:r>
              <a:rPr lang="en-US" sz="2000" dirty="0">
                <a:solidFill>
                  <a:srgbClr val="000000"/>
                </a:solidFill>
                <a:latin typeface="Segoe UI"/>
                <a:ea typeface="Figtree Light"/>
                <a:cs typeface="Segoe UI"/>
                <a:sym typeface="Figtree Light"/>
              </a:rPr>
              <a:t>: WPs contributions to the </a:t>
            </a:r>
            <a:r>
              <a:rPr lang="en-US" sz="2000" dirty="0">
                <a:solidFill>
                  <a:srgbClr val="000000"/>
                </a:solidFill>
                <a:latin typeface="Segoe UI"/>
                <a:ea typeface="Figtree Light"/>
                <a:cs typeface="Segoe UI"/>
                <a:sym typeface="Figtree Light"/>
                <a:hlinkClick r:id="rId3"/>
              </a:rPr>
              <a:t>Technical Report</a:t>
            </a:r>
            <a:r>
              <a:rPr lang="en-US" sz="2000" dirty="0">
                <a:solidFill>
                  <a:srgbClr val="000000"/>
                </a:solidFill>
                <a:latin typeface="Segoe UI"/>
                <a:ea typeface="Figtree Light"/>
                <a:cs typeface="Segoe UI"/>
                <a:sym typeface="Figtree Light"/>
              </a:rPr>
              <a:t> due</a:t>
            </a:r>
            <a:endParaRPr lang="en-US" sz="2000" dirty="0">
              <a:latin typeface="Segoe UI"/>
              <a:cs typeface="Segoe UI"/>
            </a:endParaRPr>
          </a:p>
          <a:p>
            <a:pPr marL="114300" algn="l">
              <a:lnSpc>
                <a:spcPct val="100000"/>
              </a:lnSpc>
              <a:buSzPct val="99722"/>
            </a:pPr>
            <a:r>
              <a:rPr lang="en-US" sz="2000" b="1" dirty="0">
                <a:solidFill>
                  <a:srgbClr val="000000"/>
                </a:solidFill>
                <a:latin typeface="Segoe UI"/>
                <a:ea typeface="Figtree Light"/>
                <a:cs typeface="Segoe UI"/>
                <a:sym typeface="Figtree Light"/>
              </a:rPr>
              <a:t>25 July 2025</a:t>
            </a:r>
            <a:r>
              <a:rPr lang="en-US" sz="2000" dirty="0">
                <a:solidFill>
                  <a:srgbClr val="000000"/>
                </a:solidFill>
                <a:latin typeface="Segoe UI"/>
                <a:ea typeface="Figtree Light"/>
                <a:cs typeface="Segoe UI"/>
                <a:sym typeface="Figtree Light"/>
              </a:rPr>
              <a:t>: Financial forms (using the provided </a:t>
            </a:r>
            <a:r>
              <a:rPr lang="en-US" sz="2000" dirty="0">
                <a:solidFill>
                  <a:srgbClr val="000000"/>
                </a:solidFill>
                <a:latin typeface="Segoe UI"/>
                <a:ea typeface="Figtree Light"/>
                <a:cs typeface="Segoe UI"/>
                <a:sym typeface="Figtree Light"/>
                <a:hlinkClick r:id="rId4"/>
              </a:rPr>
              <a:t>Internal Template</a:t>
            </a:r>
            <a:r>
              <a:rPr lang="en-US" sz="2000" dirty="0">
                <a:solidFill>
                  <a:srgbClr val="000000"/>
                </a:solidFill>
                <a:latin typeface="Segoe UI"/>
                <a:ea typeface="Figtree Light"/>
                <a:cs typeface="Segoe UI"/>
                <a:sym typeface="Figtree Light"/>
              </a:rPr>
              <a:t>) due</a:t>
            </a:r>
            <a:endParaRPr lang="en-US" sz="2000" dirty="0">
              <a:latin typeface="Segoe UI"/>
              <a:cs typeface="Segoe UI"/>
            </a:endParaRPr>
          </a:p>
          <a:p>
            <a:pPr marL="114300" algn="l">
              <a:lnSpc>
                <a:spcPct val="100000"/>
              </a:lnSpc>
              <a:buSzPct val="99722"/>
            </a:pPr>
            <a:r>
              <a:rPr lang="en-US" sz="2000" b="1" dirty="0">
                <a:solidFill>
                  <a:srgbClr val="000000"/>
                </a:solidFill>
                <a:latin typeface="Segoe UI"/>
                <a:ea typeface="Figtree Light"/>
                <a:cs typeface="Segoe UI"/>
                <a:sym typeface="Figtree Light"/>
              </a:rPr>
              <a:t>8 August 2025: </a:t>
            </a:r>
            <a:r>
              <a:rPr lang="en-US" sz="2000" dirty="0">
                <a:solidFill>
                  <a:srgbClr val="000000"/>
                </a:solidFill>
                <a:latin typeface="Segoe UI"/>
                <a:ea typeface="Figtree Light"/>
                <a:cs typeface="Segoe UI"/>
                <a:sym typeface="Figtree Light"/>
              </a:rPr>
              <a:t>Pre-final version of periodic report ready for final check by Executive Board (EB) and all WP leaders</a:t>
            </a:r>
            <a:endParaRPr lang="en-US" sz="2000" dirty="0">
              <a:latin typeface="Segoe UI"/>
              <a:cs typeface="Segoe UI"/>
            </a:endParaRPr>
          </a:p>
          <a:p>
            <a:pPr marL="114300" algn="l">
              <a:lnSpc>
                <a:spcPct val="100000"/>
              </a:lnSpc>
              <a:buSzPct val="99722"/>
            </a:pPr>
            <a:r>
              <a:rPr lang="en-US" sz="2000" b="1" dirty="0">
                <a:solidFill>
                  <a:srgbClr val="000000"/>
                </a:solidFill>
                <a:highlight>
                  <a:srgbClr val="FFFF00"/>
                </a:highlight>
                <a:latin typeface="Segoe UI"/>
                <a:ea typeface="Figtree Light"/>
                <a:cs typeface="Segoe UI"/>
                <a:sym typeface="Figtree Light"/>
              </a:rPr>
              <a:t>21 August 2025/</a:t>
            </a:r>
            <a:r>
              <a:rPr lang="en-US" sz="2000" b="1" dirty="0">
                <a:solidFill>
                  <a:srgbClr val="000000"/>
                </a:solidFill>
                <a:highlight>
                  <a:srgbClr val="00FF00"/>
                </a:highlight>
                <a:latin typeface="Segoe UI"/>
                <a:ea typeface="Figtree Light"/>
                <a:cs typeface="Segoe UI"/>
                <a:sym typeface="Figtree Light"/>
              </a:rPr>
              <a:t>3 September</a:t>
            </a:r>
            <a:r>
              <a:rPr lang="en-US" sz="2000" dirty="0">
                <a:solidFill>
                  <a:srgbClr val="000000"/>
                </a:solidFill>
                <a:highlight>
                  <a:srgbClr val="00FF00"/>
                </a:highlight>
                <a:latin typeface="Segoe UI"/>
                <a:ea typeface="Figtree Light"/>
                <a:cs typeface="Segoe UI"/>
                <a:sym typeface="Figtree Light"/>
              </a:rPr>
              <a:t>:</a:t>
            </a:r>
            <a:r>
              <a:rPr lang="en-US" sz="2000" dirty="0">
                <a:solidFill>
                  <a:srgbClr val="000000"/>
                </a:solidFill>
                <a:latin typeface="Segoe UI"/>
                <a:ea typeface="Figtree Light"/>
                <a:cs typeface="Segoe UI"/>
                <a:sym typeface="Figtree Light"/>
              </a:rPr>
              <a:t> Deadline for comments by EB and WP leaders</a:t>
            </a:r>
            <a:endParaRPr lang="en-US" sz="2000" dirty="0"/>
          </a:p>
          <a:p>
            <a:pPr marL="114300" algn="l">
              <a:lnSpc>
                <a:spcPct val="100000"/>
              </a:lnSpc>
              <a:buSzPct val="99722"/>
            </a:pPr>
            <a:r>
              <a:rPr lang="en-US" sz="2000" b="1" dirty="0">
                <a:solidFill>
                  <a:srgbClr val="000000"/>
                </a:solidFill>
                <a:highlight>
                  <a:srgbClr val="FFFF00"/>
                </a:highlight>
                <a:latin typeface="Segoe UI"/>
                <a:ea typeface="Figtree Light"/>
                <a:cs typeface="Segoe UI"/>
                <a:sym typeface="Figtree Light"/>
              </a:rPr>
              <a:t>22 – 29 August / </a:t>
            </a:r>
            <a:r>
              <a:rPr lang="en-US" sz="2000" b="1" dirty="0">
                <a:solidFill>
                  <a:srgbClr val="000000"/>
                </a:solidFill>
                <a:highlight>
                  <a:srgbClr val="00FF00"/>
                </a:highlight>
                <a:latin typeface="Segoe UI"/>
                <a:ea typeface="Figtree Light"/>
                <a:cs typeface="Segoe UI"/>
                <a:sym typeface="Figtree Light"/>
              </a:rPr>
              <a:t>4 – 12 September 2025</a:t>
            </a:r>
            <a:r>
              <a:rPr lang="en-US" sz="2000" dirty="0">
                <a:solidFill>
                  <a:srgbClr val="000000"/>
                </a:solidFill>
                <a:latin typeface="Segoe UI"/>
                <a:ea typeface="Figtree Light"/>
                <a:cs typeface="Segoe UI"/>
                <a:sym typeface="Figtree Light"/>
              </a:rPr>
              <a:t>: Final edits by the Coordinator and submission</a:t>
            </a:r>
            <a:endParaRPr lang="en-US" sz="2000" dirty="0">
              <a:latin typeface="Segoe UI"/>
              <a:cs typeface="Segoe UI"/>
            </a:endParaRPr>
          </a:p>
          <a:p>
            <a:endParaRPr lang="en-GB" dirty="0"/>
          </a:p>
        </p:txBody>
      </p:sp>
      <p:sp>
        <p:nvSpPr>
          <p:cNvPr id="5" name="Title 4">
            <a:extLst>
              <a:ext uri="{FF2B5EF4-FFF2-40B4-BE49-F238E27FC236}">
                <a16:creationId xmlns:a16="http://schemas.microsoft.com/office/drawing/2014/main" id="{1A9B9C94-E15F-1D9E-482B-B2C661C28558}"/>
              </a:ext>
            </a:extLst>
          </p:cNvPr>
          <p:cNvSpPr>
            <a:spLocks noGrp="1"/>
          </p:cNvSpPr>
          <p:nvPr>
            <p:ph type="ctrTitle"/>
          </p:nvPr>
        </p:nvSpPr>
        <p:spPr>
          <a:xfrm>
            <a:off x="0" y="0"/>
            <a:ext cx="12166600" cy="2387600"/>
          </a:xfrm>
        </p:spPr>
        <p:txBody>
          <a:bodyPr anchor="ctr">
            <a:normAutofit/>
          </a:bodyPr>
          <a:lstStyle/>
          <a:p>
            <a:r>
              <a:rPr lang="en-US" sz="4800" dirty="0"/>
              <a:t>First Reporting Period – Timeline</a:t>
            </a:r>
            <a:endParaRPr lang="en-GB" sz="4800" dirty="0"/>
          </a:p>
        </p:txBody>
      </p:sp>
    </p:spTree>
    <p:extLst>
      <p:ext uri="{BB962C8B-B14F-4D97-AF65-F5344CB8AC3E}">
        <p14:creationId xmlns:p14="http://schemas.microsoft.com/office/powerpoint/2010/main" val="1440225986"/>
      </p:ext>
    </p:extLst>
  </p:cSld>
  <p:clrMapOvr>
    <a:masterClrMapping/>
  </p:clrMapOvr>
  <p:extLst>
    <p:ext uri="{6950BFC3-D8DA-4A85-94F7-54DA5524770B}">
      <p188:commentRel xmlns:p188="http://schemas.microsoft.com/office/powerpoint/2018/8/main" r:id="rId2"/>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5082D2C3-31A7-2733-3CC4-513EFF79EE73}"/>
              </a:ext>
            </a:extLst>
          </p:cNvPr>
          <p:cNvSpPr>
            <a:spLocks noGrp="1"/>
          </p:cNvSpPr>
          <p:nvPr>
            <p:ph type="subTitle" idx="1"/>
          </p:nvPr>
        </p:nvSpPr>
        <p:spPr/>
        <p:txBody>
          <a:bodyPr>
            <a:normAutofit lnSpcReduction="10000"/>
          </a:bodyPr>
          <a:lstStyle/>
          <a:p>
            <a:pPr marL="457200" lvl="0" indent="-316865" algn="l" rtl="0">
              <a:lnSpc>
                <a:spcPct val="90000"/>
              </a:lnSpc>
              <a:spcBef>
                <a:spcPts val="1000"/>
              </a:spcBef>
              <a:spcAft>
                <a:spcPts val="0"/>
              </a:spcAft>
              <a:buSzPts val="1800"/>
              <a:buChar char="●"/>
            </a:pPr>
            <a:r>
              <a:rPr lang="en-US" dirty="0"/>
              <a:t>URBREATH Reporting Periods (RPs)</a:t>
            </a:r>
          </a:p>
          <a:p>
            <a:pPr marL="457200" lvl="0" indent="-316865" algn="l" rtl="0">
              <a:lnSpc>
                <a:spcPct val="90000"/>
              </a:lnSpc>
              <a:spcBef>
                <a:spcPts val="1000"/>
              </a:spcBef>
              <a:spcAft>
                <a:spcPts val="0"/>
              </a:spcAft>
              <a:buSzPts val="1800"/>
              <a:buChar char="●"/>
            </a:pPr>
            <a:r>
              <a:rPr lang="en-US" dirty="0">
                <a:ea typeface="Figtree"/>
                <a:sym typeface="Figtree"/>
              </a:rPr>
              <a:t>URBREATH M18 Reporting</a:t>
            </a:r>
            <a:endParaRPr lang="en-US" dirty="0"/>
          </a:p>
          <a:p>
            <a:pPr marL="914400" lvl="1" indent="-316865" algn="l" rtl="0">
              <a:lnSpc>
                <a:spcPct val="90000"/>
              </a:lnSpc>
              <a:spcBef>
                <a:spcPts val="1000"/>
              </a:spcBef>
              <a:spcAft>
                <a:spcPts val="0"/>
              </a:spcAft>
              <a:buSzPts val="1543"/>
              <a:buChar char="●"/>
            </a:pPr>
            <a:r>
              <a:rPr lang="en-US" dirty="0"/>
              <a:t>Technical Reporting </a:t>
            </a:r>
          </a:p>
          <a:p>
            <a:pPr marL="914400" lvl="1" indent="-316865" algn="l" rtl="0">
              <a:lnSpc>
                <a:spcPct val="90000"/>
              </a:lnSpc>
              <a:spcBef>
                <a:spcPts val="1000"/>
              </a:spcBef>
              <a:spcAft>
                <a:spcPts val="0"/>
              </a:spcAft>
              <a:buSzPts val="1543"/>
              <a:buChar char="●"/>
            </a:pPr>
            <a:r>
              <a:rPr lang="en-US" dirty="0">
                <a:ea typeface="Figtree"/>
                <a:sym typeface="Figtree"/>
              </a:rPr>
              <a:t>Financial </a:t>
            </a:r>
            <a:r>
              <a:rPr lang="en-US" dirty="0"/>
              <a:t>R</a:t>
            </a:r>
            <a:r>
              <a:rPr lang="en-US" dirty="0">
                <a:ea typeface="Figtree"/>
                <a:sym typeface="Figtree"/>
              </a:rPr>
              <a:t>eporting</a:t>
            </a:r>
          </a:p>
          <a:p>
            <a:endParaRPr lang="en-GB" dirty="0"/>
          </a:p>
        </p:txBody>
      </p:sp>
      <p:sp>
        <p:nvSpPr>
          <p:cNvPr id="5" name="Title 4">
            <a:extLst>
              <a:ext uri="{FF2B5EF4-FFF2-40B4-BE49-F238E27FC236}">
                <a16:creationId xmlns:a16="http://schemas.microsoft.com/office/drawing/2014/main" id="{234DEBA4-2685-7C98-7955-DA8DAD170588}"/>
              </a:ext>
            </a:extLst>
          </p:cNvPr>
          <p:cNvSpPr>
            <a:spLocks noGrp="1"/>
          </p:cNvSpPr>
          <p:nvPr>
            <p:ph type="ctrTitle"/>
          </p:nvPr>
        </p:nvSpPr>
        <p:spPr/>
        <p:txBody>
          <a:bodyPr anchor="ctr">
            <a:normAutofit/>
          </a:bodyPr>
          <a:lstStyle/>
          <a:p>
            <a:r>
              <a:rPr lang="en-GB" sz="4800" dirty="0"/>
              <a:t>Agenda</a:t>
            </a:r>
          </a:p>
        </p:txBody>
      </p:sp>
    </p:spTree>
    <p:extLst>
      <p:ext uri="{BB962C8B-B14F-4D97-AF65-F5344CB8AC3E}">
        <p14:creationId xmlns:p14="http://schemas.microsoft.com/office/powerpoint/2010/main" val="21230149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520313-A6B3-0D23-ABF7-818359957AC6}"/>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90A5720F-2B81-BCCA-99F2-697CC5DAD963}"/>
              </a:ext>
            </a:extLst>
          </p:cNvPr>
          <p:cNvSpPr>
            <a:spLocks noGrp="1"/>
          </p:cNvSpPr>
          <p:nvPr>
            <p:ph type="ctrTitle"/>
          </p:nvPr>
        </p:nvSpPr>
        <p:spPr>
          <a:xfrm>
            <a:off x="1524000" y="0"/>
            <a:ext cx="9144000" cy="2387600"/>
          </a:xfrm>
        </p:spPr>
        <p:txBody>
          <a:bodyPr anchor="ctr">
            <a:normAutofit/>
          </a:bodyPr>
          <a:lstStyle/>
          <a:p>
            <a:r>
              <a:rPr lang="en-US" sz="4800" dirty="0"/>
              <a:t>Review</a:t>
            </a:r>
            <a:endParaRPr lang="en-GB" sz="4800" dirty="0"/>
          </a:p>
        </p:txBody>
      </p:sp>
      <p:sp>
        <p:nvSpPr>
          <p:cNvPr id="4" name="CasellaDiTesto 3">
            <a:extLst>
              <a:ext uri="{FF2B5EF4-FFF2-40B4-BE49-F238E27FC236}">
                <a16:creationId xmlns:a16="http://schemas.microsoft.com/office/drawing/2014/main" id="{62FE78F8-1C5A-66E3-3B7E-056D4C96AC53}"/>
              </a:ext>
            </a:extLst>
          </p:cNvPr>
          <p:cNvSpPr txBox="1"/>
          <p:nvPr/>
        </p:nvSpPr>
        <p:spPr>
          <a:xfrm>
            <a:off x="1282700" y="2671960"/>
            <a:ext cx="9728200" cy="3264483"/>
          </a:xfrm>
          <a:prstGeom prst="rect">
            <a:avLst/>
          </a:prstGeom>
          <a:noFill/>
        </p:spPr>
        <p:txBody>
          <a:bodyPr wrap="square">
            <a:spAutoFit/>
          </a:bodyPr>
          <a:lstStyle/>
          <a:p>
            <a:pPr marL="228600" lvl="0" indent="-228600" algn="l" rtl="0">
              <a:lnSpc>
                <a:spcPct val="90000"/>
              </a:lnSpc>
              <a:spcBef>
                <a:spcPts val="0"/>
              </a:spcBef>
              <a:spcAft>
                <a:spcPts val="0"/>
              </a:spcAft>
              <a:buClr>
                <a:schemeClr val="dk2"/>
              </a:buClr>
              <a:buSzPts val="2800"/>
              <a:buChar char="•"/>
            </a:pPr>
            <a:r>
              <a:rPr lang="en-US" sz="2400" dirty="0">
                <a:latin typeface="Segoe UI" panose="020B0502040204020203" pitchFamily="34" charset="0"/>
                <a:ea typeface="Figtree"/>
                <a:cs typeface="Segoe UI" panose="020B0502040204020203" pitchFamily="34" charset="0"/>
                <a:sym typeface="Figtree"/>
              </a:rPr>
              <a:t>The PO will send the coordinator an invitation for a review, a date &amp; place will then be set in close alignment with the PO. </a:t>
            </a:r>
          </a:p>
          <a:p>
            <a:pPr marL="228600" lvl="0" indent="-228600" algn="l" rtl="0">
              <a:lnSpc>
                <a:spcPct val="90000"/>
              </a:lnSpc>
              <a:spcBef>
                <a:spcPts val="1000"/>
              </a:spcBef>
              <a:spcAft>
                <a:spcPts val="0"/>
              </a:spcAft>
              <a:buClr>
                <a:schemeClr val="dk2"/>
              </a:buClr>
              <a:buSzPts val="2800"/>
              <a:buChar char="•"/>
            </a:pPr>
            <a:r>
              <a:rPr lang="en-US" sz="2400" dirty="0">
                <a:latin typeface="Segoe UI" panose="020B0502040204020203" pitchFamily="34" charset="0"/>
                <a:ea typeface="Figtree"/>
                <a:cs typeface="Segoe UI" panose="020B0502040204020203" pitchFamily="34" charset="0"/>
                <a:sym typeface="Figtree"/>
              </a:rPr>
              <a:t>During the review achievements, impact, delays, and next steps are presented, in full alignment with the reports submitted. </a:t>
            </a:r>
          </a:p>
          <a:p>
            <a:pPr marL="228600" lvl="0" indent="-228600" algn="l" rtl="0">
              <a:lnSpc>
                <a:spcPct val="90000"/>
              </a:lnSpc>
              <a:spcBef>
                <a:spcPts val="1000"/>
              </a:spcBef>
              <a:spcAft>
                <a:spcPts val="0"/>
              </a:spcAft>
              <a:buClr>
                <a:schemeClr val="dk2"/>
              </a:buClr>
              <a:buSzPts val="2800"/>
              <a:buChar char="•"/>
            </a:pPr>
            <a:r>
              <a:rPr lang="en-US" sz="2400" dirty="0">
                <a:latin typeface="Segoe UI" panose="020B0502040204020203" pitchFamily="34" charset="0"/>
                <a:ea typeface="Figtree"/>
                <a:cs typeface="Segoe UI" panose="020B0502040204020203" pitchFamily="34" charset="0"/>
                <a:sym typeface="Figtree"/>
              </a:rPr>
              <a:t>The PO will be supported by at least 1 external expert, previously presented to the consortium, avoiding any Conflict of Interests. </a:t>
            </a:r>
          </a:p>
          <a:p>
            <a:pPr marL="228600" lvl="0" indent="-228600" algn="l" rtl="0">
              <a:lnSpc>
                <a:spcPct val="90000"/>
              </a:lnSpc>
              <a:spcBef>
                <a:spcPts val="1000"/>
              </a:spcBef>
              <a:spcAft>
                <a:spcPts val="0"/>
              </a:spcAft>
              <a:buClr>
                <a:schemeClr val="dk2"/>
              </a:buClr>
              <a:buSzPts val="2800"/>
              <a:buChar char="•"/>
            </a:pPr>
            <a:r>
              <a:rPr lang="en-US" sz="2400" dirty="0">
                <a:latin typeface="Segoe UI" panose="020B0502040204020203" pitchFamily="34" charset="0"/>
                <a:ea typeface="Figtree"/>
                <a:cs typeface="Segoe UI" panose="020B0502040204020203" pitchFamily="34" charset="0"/>
                <a:sym typeface="Figtree"/>
              </a:rPr>
              <a:t>The PO can trigger an ethics check at the time of the review. </a:t>
            </a:r>
          </a:p>
          <a:p>
            <a:pPr marL="228600" lvl="0" indent="-165100" algn="l" rtl="0">
              <a:lnSpc>
                <a:spcPct val="90000"/>
              </a:lnSpc>
              <a:spcBef>
                <a:spcPts val="1000"/>
              </a:spcBef>
              <a:spcAft>
                <a:spcPts val="0"/>
              </a:spcAft>
              <a:buClr>
                <a:schemeClr val="accent1"/>
              </a:buClr>
              <a:buSzPts val="1800"/>
              <a:buFont typeface="Figtree"/>
              <a:buChar char="•"/>
            </a:pPr>
            <a:r>
              <a:rPr lang="en-US" sz="2400" b="1" i="1" dirty="0">
                <a:solidFill>
                  <a:srgbClr val="2BA5DE"/>
                </a:solidFill>
                <a:latin typeface="Segoe UI" panose="020B0502040204020203" pitchFamily="34" charset="0"/>
                <a:ea typeface="Figtree"/>
                <a:cs typeface="Segoe UI" panose="020B0502040204020203" pitchFamily="34" charset="0"/>
                <a:sym typeface="Figtree"/>
              </a:rPr>
              <a:t>1st review expected September/October 2025.</a:t>
            </a:r>
          </a:p>
        </p:txBody>
      </p:sp>
    </p:spTree>
    <p:extLst>
      <p:ext uri="{BB962C8B-B14F-4D97-AF65-F5344CB8AC3E}">
        <p14:creationId xmlns:p14="http://schemas.microsoft.com/office/powerpoint/2010/main" val="14492576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443BD4-490A-85C8-1AA5-A28044CE0D87}"/>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745E0B71-5A6D-73A1-4C51-53F08BC3ADD2}"/>
              </a:ext>
            </a:extLst>
          </p:cNvPr>
          <p:cNvSpPr>
            <a:spLocks noGrp="1"/>
          </p:cNvSpPr>
          <p:nvPr>
            <p:ph type="ctrTitle"/>
          </p:nvPr>
        </p:nvSpPr>
        <p:spPr>
          <a:xfrm>
            <a:off x="1524000" y="2235200"/>
            <a:ext cx="9144000" cy="2387600"/>
          </a:xfrm>
        </p:spPr>
        <p:txBody>
          <a:bodyPr anchor="ctr">
            <a:normAutofit/>
          </a:bodyPr>
          <a:lstStyle/>
          <a:p>
            <a:r>
              <a:rPr lang="en-US" sz="4800" dirty="0"/>
              <a:t>THANK YOU!</a:t>
            </a:r>
            <a:endParaRPr lang="en-GB" sz="4800" dirty="0"/>
          </a:p>
        </p:txBody>
      </p:sp>
    </p:spTree>
    <p:extLst>
      <p:ext uri="{BB962C8B-B14F-4D97-AF65-F5344CB8AC3E}">
        <p14:creationId xmlns:p14="http://schemas.microsoft.com/office/powerpoint/2010/main" val="9776904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86B250-C8AB-9A91-0856-367F97775EC6}"/>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FD2CECA1-2FCC-7FD5-947D-A541C40F95A5}"/>
              </a:ext>
            </a:extLst>
          </p:cNvPr>
          <p:cNvSpPr>
            <a:spLocks noGrp="1"/>
          </p:cNvSpPr>
          <p:nvPr>
            <p:ph type="ctrTitle"/>
          </p:nvPr>
        </p:nvSpPr>
        <p:spPr>
          <a:xfrm>
            <a:off x="1524000" y="0"/>
            <a:ext cx="9144000" cy="2387600"/>
          </a:xfrm>
        </p:spPr>
        <p:txBody>
          <a:bodyPr anchor="ctr">
            <a:normAutofit/>
          </a:bodyPr>
          <a:lstStyle/>
          <a:p>
            <a:r>
              <a:rPr lang="en-GB" sz="4800" dirty="0"/>
              <a:t>Reporting Periods (RPs)</a:t>
            </a:r>
          </a:p>
        </p:txBody>
      </p:sp>
      <p:sp>
        <p:nvSpPr>
          <p:cNvPr id="3" name="Google Shape;177;g30eaf693839_0_131">
            <a:extLst>
              <a:ext uri="{FF2B5EF4-FFF2-40B4-BE49-F238E27FC236}">
                <a16:creationId xmlns:a16="http://schemas.microsoft.com/office/drawing/2014/main" id="{39B6BCB4-1832-F24A-8C47-DC2665AD315C}"/>
              </a:ext>
            </a:extLst>
          </p:cNvPr>
          <p:cNvSpPr txBox="1">
            <a:spLocks/>
          </p:cNvSpPr>
          <p:nvPr/>
        </p:nvSpPr>
        <p:spPr>
          <a:xfrm>
            <a:off x="1750842" y="6565968"/>
            <a:ext cx="8685300" cy="365100"/>
          </a:xfrm>
          <a:prstGeom prst="rect">
            <a:avLst/>
          </a:prstGeom>
          <a:noFill/>
          <a:ln>
            <a:noFill/>
          </a:ln>
        </p:spPr>
        <p:txBody>
          <a:bodyPr spcFirstLastPara="1" vert="horz" wrap="square" lIns="91425" tIns="45700" rIns="91425" bIns="45700" rtlCol="0" anchor="t" anchorCtr="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rgbClr val="2BA5DE"/>
                </a:solidFill>
                <a:latin typeface="Segoe UI" panose="020B0502040204020203" pitchFamily="34" charset="0"/>
                <a:ea typeface="+mn-ea"/>
                <a:cs typeface="Segoe UI" panose="020B0502040204020203"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Segoe UI" panose="020B0502040204020203" pitchFamily="34" charset="0"/>
                <a:ea typeface="+mn-ea"/>
                <a:cs typeface="Segoe UI" panose="020B0502040204020203"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buSzPts val="1800"/>
            </a:pPr>
            <a:r>
              <a:rPr lang="en-US" sz="1200" b="1" dirty="0">
                <a:solidFill>
                  <a:schemeClr val="tx1"/>
                </a:solidFill>
                <a:latin typeface="Segoe UI"/>
                <a:ea typeface="Figtree"/>
                <a:cs typeface="Segoe UI"/>
                <a:sym typeface="Figtree"/>
              </a:rPr>
              <a:t>Source: </a:t>
            </a:r>
            <a:r>
              <a:rPr lang="en-US" sz="1200" dirty="0">
                <a:solidFill>
                  <a:schemeClr val="tx1"/>
                </a:solidFill>
                <a:latin typeface="Segoe UI"/>
                <a:ea typeface="Figtree"/>
                <a:cs typeface="Segoe UI"/>
                <a:sym typeface="Figtree"/>
              </a:rPr>
              <a:t>Data Sheet in GA &amp; D1.1 Project Handbook </a:t>
            </a:r>
            <a:r>
              <a:rPr lang="it-IT" sz="1200" dirty="0">
                <a:solidFill>
                  <a:srgbClr val="0070C0"/>
                </a:solidFill>
                <a:latin typeface="Segoe UI"/>
                <a:ea typeface="Figtree"/>
                <a:cs typeface="Segoe UI"/>
                <a:sym typeface="Figtree"/>
                <a:hlinkClick r:id="rId2">
                  <a:extLst>
                    <a:ext uri="{A12FA001-AC4F-418D-AE19-62706E023703}">
                      <ahyp:hlinkClr xmlns:ahyp="http://schemas.microsoft.com/office/drawing/2018/hyperlinkcolor" val="tx"/>
                    </a:ext>
                  </a:extLst>
                </a:hlinkClick>
              </a:rPr>
              <a:t>URBREATH_D1.1-Project Management Handbook_Final.pdf</a:t>
            </a:r>
            <a:endParaRPr lang="en-US" sz="1200">
              <a:solidFill>
                <a:srgbClr val="0070C0"/>
              </a:solidFill>
              <a:latin typeface="Segoe UI"/>
              <a:ea typeface="Figtree"/>
              <a:cs typeface="Segoe UI"/>
              <a:sym typeface="Figtree"/>
            </a:endParaRPr>
          </a:p>
          <a:p>
            <a:pPr algn="l">
              <a:buSzPts val="1800"/>
            </a:pPr>
            <a:endParaRPr lang="en-US" sz="1200" dirty="0">
              <a:solidFill>
                <a:schemeClr val="tx1"/>
              </a:solidFill>
              <a:ea typeface="Figtree"/>
            </a:endParaRPr>
          </a:p>
        </p:txBody>
      </p:sp>
      <p:grpSp>
        <p:nvGrpSpPr>
          <p:cNvPr id="10" name="Gruppo 9">
            <a:extLst>
              <a:ext uri="{FF2B5EF4-FFF2-40B4-BE49-F238E27FC236}">
                <a16:creationId xmlns:a16="http://schemas.microsoft.com/office/drawing/2014/main" id="{A52097DE-4851-9095-C1B7-227499B74159}"/>
              </a:ext>
            </a:extLst>
          </p:cNvPr>
          <p:cNvGrpSpPr/>
          <p:nvPr/>
        </p:nvGrpSpPr>
        <p:grpSpPr>
          <a:xfrm>
            <a:off x="1008985" y="1741372"/>
            <a:ext cx="9816252" cy="3235744"/>
            <a:chOff x="1008985" y="2285383"/>
            <a:chExt cx="9816252" cy="3235744"/>
          </a:xfrm>
        </p:grpSpPr>
        <p:graphicFrame>
          <p:nvGraphicFramePr>
            <p:cNvPr id="2" name="Google Shape;176;g30eaf693839_0_131">
              <a:extLst>
                <a:ext uri="{FF2B5EF4-FFF2-40B4-BE49-F238E27FC236}">
                  <a16:creationId xmlns:a16="http://schemas.microsoft.com/office/drawing/2014/main" id="{88E8C1B3-BD1E-7007-B524-1F95B03D48C6}"/>
                </a:ext>
              </a:extLst>
            </p:cNvPr>
            <p:cNvGraphicFramePr/>
            <p:nvPr>
              <p:extLst>
                <p:ext uri="{D42A27DB-BD31-4B8C-83A1-F6EECF244321}">
                  <p14:modId xmlns:p14="http://schemas.microsoft.com/office/powerpoint/2010/main" val="3571880764"/>
                </p:ext>
              </p:extLst>
            </p:nvPr>
          </p:nvGraphicFramePr>
          <p:xfrm>
            <a:off x="1366762" y="2285383"/>
            <a:ext cx="9458475" cy="3235744"/>
          </p:xfrm>
          <a:graphic>
            <a:graphicData uri="http://schemas.openxmlformats.org/drawingml/2006/table">
              <a:tbl>
                <a:tblPr firstRow="1" firstCol="1" bandRow="1">
                  <a:noFill/>
                </a:tblPr>
                <a:tblGrid>
                  <a:gridCol w="1349100">
                    <a:extLst>
                      <a:ext uri="{9D8B030D-6E8A-4147-A177-3AD203B41FA5}">
                        <a16:colId xmlns:a16="http://schemas.microsoft.com/office/drawing/2014/main" val="20000"/>
                      </a:ext>
                    </a:extLst>
                  </a:gridCol>
                  <a:gridCol w="1024950">
                    <a:extLst>
                      <a:ext uri="{9D8B030D-6E8A-4147-A177-3AD203B41FA5}">
                        <a16:colId xmlns:a16="http://schemas.microsoft.com/office/drawing/2014/main" val="20001"/>
                      </a:ext>
                    </a:extLst>
                  </a:gridCol>
                  <a:gridCol w="1041725">
                    <a:extLst>
                      <a:ext uri="{9D8B030D-6E8A-4147-A177-3AD203B41FA5}">
                        <a16:colId xmlns:a16="http://schemas.microsoft.com/office/drawing/2014/main" val="20002"/>
                      </a:ext>
                    </a:extLst>
                  </a:gridCol>
                  <a:gridCol w="1337575">
                    <a:extLst>
                      <a:ext uri="{9D8B030D-6E8A-4147-A177-3AD203B41FA5}">
                        <a16:colId xmlns:a16="http://schemas.microsoft.com/office/drawing/2014/main" val="20003"/>
                      </a:ext>
                    </a:extLst>
                  </a:gridCol>
                  <a:gridCol w="1169688">
                    <a:extLst>
                      <a:ext uri="{9D8B030D-6E8A-4147-A177-3AD203B41FA5}">
                        <a16:colId xmlns:a16="http://schemas.microsoft.com/office/drawing/2014/main" val="20004"/>
                      </a:ext>
                    </a:extLst>
                  </a:gridCol>
                  <a:gridCol w="1358587">
                    <a:extLst>
                      <a:ext uri="{9D8B030D-6E8A-4147-A177-3AD203B41FA5}">
                        <a16:colId xmlns:a16="http://schemas.microsoft.com/office/drawing/2014/main" val="20005"/>
                      </a:ext>
                    </a:extLst>
                  </a:gridCol>
                  <a:gridCol w="2176850">
                    <a:extLst>
                      <a:ext uri="{9D8B030D-6E8A-4147-A177-3AD203B41FA5}">
                        <a16:colId xmlns:a16="http://schemas.microsoft.com/office/drawing/2014/main" val="20006"/>
                      </a:ext>
                    </a:extLst>
                  </a:gridCol>
                </a:tblGrid>
                <a:tr h="808936">
                  <a:tc>
                    <a:txBody>
                      <a:bodyPr/>
                      <a:lstStyle/>
                      <a:p>
                        <a:pPr marL="0" marR="0" lvl="0" indent="0" algn="l" rtl="0">
                          <a:lnSpc>
                            <a:spcPct val="100000"/>
                          </a:lnSpc>
                          <a:spcBef>
                            <a:spcPts val="0"/>
                          </a:spcBef>
                          <a:spcAft>
                            <a:spcPts val="0"/>
                          </a:spcAft>
                          <a:buClr>
                            <a:srgbClr val="000000"/>
                          </a:buClr>
                          <a:buSzPts val="1800"/>
                          <a:buFont typeface="Arial"/>
                          <a:buNone/>
                        </a:pPr>
                        <a:r>
                          <a:rPr lang="en-US" sz="1800" b="1" u="none" strike="noStrike" cap="none" dirty="0">
                            <a:solidFill>
                              <a:srgbClr val="FFFFFF"/>
                            </a:solidFill>
                            <a:latin typeface="Segoe UI" panose="020B0502040204020203" pitchFamily="34" charset="0"/>
                            <a:ea typeface="Figtree"/>
                            <a:cs typeface="Segoe UI" panose="020B0502040204020203" pitchFamily="34" charset="0"/>
                            <a:sym typeface="Figtree"/>
                          </a:rPr>
                          <a:t>Reporting Period</a:t>
                        </a:r>
                        <a:endParaRPr sz="1800" b="1" u="none" strike="noStrike" cap="none" dirty="0">
                          <a:solidFill>
                            <a:srgbClr val="FFFFFF"/>
                          </a:solidFill>
                          <a:latin typeface="Segoe UI" panose="020B0502040204020203" pitchFamily="34" charset="0"/>
                          <a:ea typeface="Figtree"/>
                          <a:cs typeface="Segoe UI" panose="020B0502040204020203" pitchFamily="34" charset="0"/>
                          <a:sym typeface="Figtree"/>
                        </a:endParaRPr>
                      </a:p>
                    </a:txBody>
                    <a:tcPr marL="68575" marR="68575" marT="0" marB="0">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2BA5DE"/>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b="1" u="none" strike="noStrike" cap="none" dirty="0">
                            <a:solidFill>
                              <a:srgbClr val="FFFFFF"/>
                            </a:solidFill>
                            <a:latin typeface="Segoe UI" panose="020B0502040204020203" pitchFamily="34" charset="0"/>
                            <a:ea typeface="Figtree"/>
                            <a:cs typeface="Segoe UI" panose="020B0502040204020203" pitchFamily="34" charset="0"/>
                            <a:sym typeface="Figtree"/>
                          </a:rPr>
                          <a:t>Month from</a:t>
                        </a:r>
                        <a:endParaRPr sz="1800" b="1" u="none" strike="noStrike" cap="none" dirty="0">
                          <a:solidFill>
                            <a:srgbClr val="FFFFFF"/>
                          </a:solidFill>
                          <a:latin typeface="Segoe UI" panose="020B0502040204020203" pitchFamily="34" charset="0"/>
                          <a:ea typeface="Figtree"/>
                          <a:cs typeface="Segoe UI" panose="020B0502040204020203" pitchFamily="34" charset="0"/>
                          <a:sym typeface="Figtree"/>
                        </a:endParaRPr>
                      </a:p>
                    </a:txBody>
                    <a:tcPr marL="68575" marR="68575" marT="0" marB="0">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2BA5DE"/>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b="1" u="none" strike="noStrike" cap="none">
                            <a:solidFill>
                              <a:srgbClr val="FFFFFF"/>
                            </a:solidFill>
                            <a:latin typeface="Segoe UI" panose="020B0502040204020203" pitchFamily="34" charset="0"/>
                            <a:ea typeface="Figtree"/>
                            <a:cs typeface="Segoe UI" panose="020B0502040204020203" pitchFamily="34" charset="0"/>
                            <a:sym typeface="Figtree"/>
                          </a:rPr>
                          <a:t>Month to</a:t>
                        </a:r>
                        <a:endParaRPr sz="1800" b="1" u="none" strike="noStrike" cap="none">
                          <a:solidFill>
                            <a:srgbClr val="FFFFFF"/>
                          </a:solidFill>
                          <a:latin typeface="Segoe UI" panose="020B0502040204020203" pitchFamily="34" charset="0"/>
                          <a:ea typeface="Figtree"/>
                          <a:cs typeface="Segoe UI" panose="020B0502040204020203" pitchFamily="34" charset="0"/>
                          <a:sym typeface="Figtree"/>
                        </a:endParaRPr>
                      </a:p>
                    </a:txBody>
                    <a:tcPr marL="68575" marR="68575" marT="0" marB="0">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2BA5DE"/>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b="1" u="none" strike="noStrike" cap="none">
                            <a:solidFill>
                              <a:srgbClr val="FFFFFF"/>
                            </a:solidFill>
                            <a:latin typeface="Segoe UI" panose="020B0502040204020203" pitchFamily="34" charset="0"/>
                            <a:ea typeface="Figtree"/>
                            <a:cs typeface="Segoe UI" panose="020B0502040204020203" pitchFamily="34" charset="0"/>
                            <a:sym typeface="Figtree"/>
                          </a:rPr>
                          <a:t>Reporting type</a:t>
                        </a:r>
                        <a:endParaRPr sz="1800" b="1" u="none" strike="noStrike" cap="none">
                          <a:solidFill>
                            <a:srgbClr val="FFFFFF"/>
                          </a:solidFill>
                          <a:latin typeface="Segoe UI" panose="020B0502040204020203" pitchFamily="34" charset="0"/>
                          <a:ea typeface="Figtree"/>
                          <a:cs typeface="Segoe UI" panose="020B0502040204020203" pitchFamily="34" charset="0"/>
                          <a:sym typeface="Figtree"/>
                        </a:endParaRPr>
                      </a:p>
                    </a:txBody>
                    <a:tcPr marL="68575" marR="68575" marT="0" marB="0">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2BA5DE"/>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b="1" u="none" strike="noStrike" cap="none">
                            <a:solidFill>
                              <a:srgbClr val="FFFFFF"/>
                            </a:solidFill>
                            <a:latin typeface="Segoe UI" panose="020B0502040204020203" pitchFamily="34" charset="0"/>
                            <a:ea typeface="Figtree"/>
                            <a:cs typeface="Segoe UI" panose="020B0502040204020203" pitchFamily="34" charset="0"/>
                            <a:sym typeface="Figtree"/>
                          </a:rPr>
                          <a:t>Deadline</a:t>
                        </a:r>
                        <a:endParaRPr sz="1800" b="1" u="none" strike="noStrike" cap="none">
                          <a:solidFill>
                            <a:srgbClr val="FFFFFF"/>
                          </a:solidFill>
                          <a:latin typeface="Segoe UI" panose="020B0502040204020203" pitchFamily="34" charset="0"/>
                          <a:ea typeface="Figtree"/>
                          <a:cs typeface="Segoe UI" panose="020B0502040204020203" pitchFamily="34" charset="0"/>
                          <a:sym typeface="Figtree"/>
                        </a:endParaRPr>
                      </a:p>
                    </a:txBody>
                    <a:tcPr marL="68575" marR="68575" marT="0" marB="0">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2BA5DE"/>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b="1" u="none" strike="noStrike" cap="none" dirty="0">
                            <a:solidFill>
                              <a:srgbClr val="FFFFFF"/>
                            </a:solidFill>
                            <a:latin typeface="Segoe UI" panose="020B0502040204020203" pitchFamily="34" charset="0"/>
                            <a:ea typeface="Figtree"/>
                            <a:cs typeface="Segoe UI" panose="020B0502040204020203" pitchFamily="34" charset="0"/>
                            <a:sym typeface="Figtree"/>
                          </a:rPr>
                          <a:t>Payment type</a:t>
                        </a:r>
                        <a:endParaRPr sz="1800" b="1" u="none" strike="noStrike" cap="none" dirty="0">
                          <a:solidFill>
                            <a:srgbClr val="FFFFFF"/>
                          </a:solidFill>
                          <a:latin typeface="Segoe UI" panose="020B0502040204020203" pitchFamily="34" charset="0"/>
                          <a:ea typeface="Figtree"/>
                          <a:cs typeface="Segoe UI" panose="020B0502040204020203" pitchFamily="34" charset="0"/>
                          <a:sym typeface="Figtree"/>
                        </a:endParaRPr>
                      </a:p>
                    </a:txBody>
                    <a:tcPr marL="68575" marR="68575" marT="0" marB="0">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2BA5DE"/>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b="1" u="none" strike="noStrike" cap="none" dirty="0">
                            <a:solidFill>
                              <a:srgbClr val="FFFFFF"/>
                            </a:solidFill>
                            <a:latin typeface="Segoe UI" panose="020B0502040204020203" pitchFamily="34" charset="0"/>
                            <a:ea typeface="Figtree"/>
                            <a:cs typeface="Segoe UI" panose="020B0502040204020203" pitchFamily="34" charset="0"/>
                            <a:sym typeface="Figtree"/>
                          </a:rPr>
                          <a:t>Payment deadline for EC</a:t>
                        </a:r>
                        <a:endParaRPr sz="1800" b="1" u="none" strike="noStrike" cap="none" dirty="0">
                          <a:solidFill>
                            <a:srgbClr val="FFFFFF"/>
                          </a:solidFill>
                          <a:latin typeface="Segoe UI" panose="020B0502040204020203" pitchFamily="34" charset="0"/>
                          <a:ea typeface="Figtree"/>
                          <a:cs typeface="Segoe UI" panose="020B0502040204020203" pitchFamily="34" charset="0"/>
                          <a:sym typeface="Figtree"/>
                        </a:endParaRPr>
                      </a:p>
                    </a:txBody>
                    <a:tcPr marL="68575" marR="68575" marT="0" marB="0">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2BA5DE"/>
                      </a:solidFill>
                    </a:tcPr>
                  </a:tc>
                  <a:extLst>
                    <a:ext uri="{0D108BD9-81ED-4DB2-BD59-A6C34878D82A}">
                      <a16:rowId xmlns:a16="http://schemas.microsoft.com/office/drawing/2014/main" val="10000"/>
                    </a:ext>
                  </a:extLst>
                </a:tr>
                <a:tr h="808936">
                  <a:tc>
                    <a:txBody>
                      <a:bodyPr/>
                      <a:lstStyle/>
                      <a:p>
                        <a:pPr marL="0" marR="0" lvl="0" indent="0" algn="l" rtl="0">
                          <a:lnSpc>
                            <a:spcPct val="100000"/>
                          </a:lnSpc>
                          <a:spcBef>
                            <a:spcPts val="0"/>
                          </a:spcBef>
                          <a:spcAft>
                            <a:spcPts val="0"/>
                          </a:spcAft>
                          <a:buClr>
                            <a:srgbClr val="000000"/>
                          </a:buClr>
                          <a:buSzPts val="1800"/>
                          <a:buFont typeface="Arial"/>
                          <a:buNone/>
                        </a:pPr>
                        <a:r>
                          <a:rPr lang="en-US" sz="1800" b="1" u="none" strike="noStrike" cap="none">
                            <a:latin typeface="Segoe UI" panose="020B0502040204020203" pitchFamily="34" charset="0"/>
                            <a:ea typeface="Figtree Light"/>
                            <a:cs typeface="Segoe UI" panose="020B0502040204020203" pitchFamily="34" charset="0"/>
                            <a:sym typeface="Figtree Light"/>
                          </a:rPr>
                          <a:t>RP1</a:t>
                        </a:r>
                        <a:endParaRPr sz="1800" b="1" u="none" strike="noStrike" cap="none">
                          <a:latin typeface="Segoe UI" panose="020B0502040204020203" pitchFamily="34" charset="0"/>
                          <a:ea typeface="Figtree Light"/>
                          <a:cs typeface="Segoe UI" panose="020B0502040204020203" pitchFamily="34" charset="0"/>
                          <a:sym typeface="Figtree Light"/>
                        </a:endParaRPr>
                      </a:p>
                    </a:txBody>
                    <a:tcPr marL="68575" marR="68575" marT="0" marB="0">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2C3E3F"/>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latin typeface="Segoe UI" panose="020B0502040204020203" pitchFamily="34" charset="0"/>
                            <a:ea typeface="Figtree Light"/>
                            <a:cs typeface="Segoe UI" panose="020B0502040204020203" pitchFamily="34" charset="0"/>
                            <a:sym typeface="Figtree Light"/>
                          </a:rPr>
                          <a:t>1</a:t>
                        </a:r>
                        <a:endParaRPr sz="1800" u="none" strike="noStrike" cap="none">
                          <a:latin typeface="Segoe UI" panose="020B0502040204020203" pitchFamily="34" charset="0"/>
                          <a:ea typeface="Figtree Light"/>
                          <a:cs typeface="Segoe UI" panose="020B0502040204020203" pitchFamily="34" charset="0"/>
                          <a:sym typeface="Figtree Light"/>
                        </a:endParaRPr>
                      </a:p>
                    </a:txBody>
                    <a:tcPr marL="68575" marR="68575" marT="0" marB="0">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2C3E3F"/>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dirty="0">
                            <a:latin typeface="Segoe UI" panose="020B0502040204020203" pitchFamily="34" charset="0"/>
                            <a:ea typeface="Figtree Light"/>
                            <a:cs typeface="Segoe UI" panose="020B0502040204020203" pitchFamily="34" charset="0"/>
                            <a:sym typeface="Figtree Light"/>
                          </a:rPr>
                          <a:t>18</a:t>
                        </a:r>
                        <a:endParaRPr sz="1800" u="none" strike="noStrike" cap="none" dirty="0">
                          <a:latin typeface="Segoe UI" panose="020B0502040204020203" pitchFamily="34" charset="0"/>
                          <a:ea typeface="Figtree Light"/>
                          <a:cs typeface="Segoe UI" panose="020B0502040204020203" pitchFamily="34" charset="0"/>
                          <a:sym typeface="Figtree Light"/>
                        </a:endParaRPr>
                      </a:p>
                    </a:txBody>
                    <a:tcPr marL="68575" marR="68575" marT="0" marB="0">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2C3E3F"/>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dirty="0">
                            <a:latin typeface="Segoe UI" panose="020B0502040204020203" pitchFamily="34" charset="0"/>
                            <a:ea typeface="Figtree Light"/>
                            <a:cs typeface="Segoe UI" panose="020B0502040204020203" pitchFamily="34" charset="0"/>
                            <a:sym typeface="Figtree Light"/>
                          </a:rPr>
                          <a:t>Periodic report</a:t>
                        </a:r>
                        <a:endParaRPr sz="1800" u="none" strike="noStrike" cap="none" dirty="0">
                          <a:latin typeface="Segoe UI" panose="020B0502040204020203" pitchFamily="34" charset="0"/>
                          <a:ea typeface="Figtree Light"/>
                          <a:cs typeface="Segoe UI" panose="020B0502040204020203" pitchFamily="34" charset="0"/>
                          <a:sym typeface="Figtree Light"/>
                        </a:endParaRPr>
                      </a:p>
                    </a:txBody>
                    <a:tcPr marL="68575" marR="68575" marT="0" marB="0">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2C3E3F"/>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dirty="0">
                            <a:latin typeface="Segoe UI" panose="020B0502040204020203" pitchFamily="34" charset="0"/>
                            <a:ea typeface="Figtree Light"/>
                            <a:cs typeface="Segoe UI" panose="020B0502040204020203" pitchFamily="34" charset="0"/>
                            <a:sym typeface="Figtree Light"/>
                          </a:rPr>
                          <a:t>M20</a:t>
                        </a:r>
                        <a:endParaRPr sz="1800" u="none" strike="noStrike" cap="none" dirty="0">
                          <a:latin typeface="Segoe UI" panose="020B0502040204020203" pitchFamily="34" charset="0"/>
                          <a:ea typeface="Figtree Light"/>
                          <a:cs typeface="Segoe UI" panose="020B0502040204020203" pitchFamily="34" charset="0"/>
                          <a:sym typeface="Figtree Light"/>
                        </a:endParaRPr>
                      </a:p>
                    </a:txBody>
                    <a:tcPr marL="68575" marR="68575" marT="0" marB="0">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2C3E3F"/>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latin typeface="Segoe UI" panose="020B0502040204020203" pitchFamily="34" charset="0"/>
                            <a:ea typeface="Figtree Light"/>
                            <a:cs typeface="Segoe UI" panose="020B0502040204020203" pitchFamily="34" charset="0"/>
                            <a:sym typeface="Figtree Light"/>
                          </a:rPr>
                          <a:t>Interim payment</a:t>
                        </a:r>
                        <a:endParaRPr sz="1800" u="none" strike="noStrike" cap="none">
                          <a:latin typeface="Segoe UI" panose="020B0502040204020203" pitchFamily="34" charset="0"/>
                          <a:ea typeface="Figtree Light"/>
                          <a:cs typeface="Segoe UI" panose="020B0502040204020203" pitchFamily="34" charset="0"/>
                          <a:sym typeface="Figtree Light"/>
                        </a:endParaRPr>
                      </a:p>
                    </a:txBody>
                    <a:tcPr marL="68575" marR="68575" marT="0" marB="0">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2C3E3F"/>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dirty="0">
                            <a:latin typeface="Segoe UI" panose="020B0502040204020203" pitchFamily="34" charset="0"/>
                            <a:ea typeface="Figtree Light"/>
                            <a:cs typeface="Segoe UI" panose="020B0502040204020203" pitchFamily="34" charset="0"/>
                            <a:sym typeface="Figtree Light"/>
                          </a:rPr>
                          <a:t>90 days from receiving report</a:t>
                        </a:r>
                        <a:endParaRPr sz="1800" u="none" strike="noStrike" cap="none" dirty="0">
                          <a:latin typeface="Segoe UI" panose="020B0502040204020203" pitchFamily="34" charset="0"/>
                          <a:ea typeface="Figtree Light"/>
                          <a:cs typeface="Segoe UI" panose="020B0502040204020203" pitchFamily="34" charset="0"/>
                          <a:sym typeface="Figtree Light"/>
                        </a:endParaRPr>
                      </a:p>
                    </a:txBody>
                    <a:tcPr marL="68575" marR="68575" marT="0" marB="0">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2C3E3F"/>
                        </a:solidFill>
                        <a:prstDash val="solid"/>
                        <a:round/>
                        <a:headEnd type="none" w="sm" len="sm"/>
                        <a:tailEnd type="none" w="sm" len="sm"/>
                      </a:lnB>
                    </a:tcPr>
                  </a:tc>
                  <a:extLst>
                    <a:ext uri="{0D108BD9-81ED-4DB2-BD59-A6C34878D82A}">
                      <a16:rowId xmlns:a16="http://schemas.microsoft.com/office/drawing/2014/main" val="10001"/>
                    </a:ext>
                  </a:extLst>
                </a:tr>
                <a:tr h="808936">
                  <a:tc>
                    <a:txBody>
                      <a:bodyPr/>
                      <a:lstStyle/>
                      <a:p>
                        <a:pPr marL="0" marR="0" lvl="0" indent="0" algn="l" rtl="0">
                          <a:lnSpc>
                            <a:spcPct val="100000"/>
                          </a:lnSpc>
                          <a:spcBef>
                            <a:spcPts val="0"/>
                          </a:spcBef>
                          <a:spcAft>
                            <a:spcPts val="0"/>
                          </a:spcAft>
                          <a:buClr>
                            <a:srgbClr val="000000"/>
                          </a:buClr>
                          <a:buSzPts val="1800"/>
                          <a:buFont typeface="Arial"/>
                          <a:buNone/>
                        </a:pPr>
                        <a:r>
                          <a:rPr lang="en-US" sz="1800" b="1" u="none" strike="noStrike" cap="none">
                            <a:latin typeface="Segoe UI" panose="020B0502040204020203" pitchFamily="34" charset="0"/>
                            <a:ea typeface="Figtree Light"/>
                            <a:cs typeface="Segoe UI" panose="020B0502040204020203" pitchFamily="34" charset="0"/>
                            <a:sym typeface="Figtree Light"/>
                          </a:rPr>
                          <a:t>RP2</a:t>
                        </a:r>
                        <a:endParaRPr sz="1800" b="1" u="none" strike="noStrike" cap="none">
                          <a:latin typeface="Segoe UI" panose="020B0502040204020203" pitchFamily="34" charset="0"/>
                          <a:ea typeface="Figtree Light"/>
                          <a:cs typeface="Segoe UI" panose="020B0502040204020203" pitchFamily="34" charset="0"/>
                          <a:sym typeface="Figtree Light"/>
                        </a:endParaRPr>
                      </a:p>
                    </a:txBody>
                    <a:tcPr marL="68575" marR="68575" marT="0" marB="0">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2C3E3F"/>
                        </a:solidFill>
                        <a:prstDash val="solid"/>
                        <a:round/>
                        <a:headEnd type="none" w="sm" len="sm"/>
                        <a:tailEnd type="none" w="sm" len="sm"/>
                      </a:lnT>
                      <a:lnB w="9525" cap="flat" cmpd="sng">
                        <a:solidFill>
                          <a:srgbClr val="2C3E3F"/>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dirty="0">
                            <a:latin typeface="Segoe UI" panose="020B0502040204020203" pitchFamily="34" charset="0"/>
                            <a:ea typeface="Figtree Light"/>
                            <a:cs typeface="Segoe UI" panose="020B0502040204020203" pitchFamily="34" charset="0"/>
                            <a:sym typeface="Figtree Light"/>
                          </a:rPr>
                          <a:t>19</a:t>
                        </a:r>
                        <a:endParaRPr sz="1800" u="none" strike="noStrike" cap="none" dirty="0">
                          <a:latin typeface="Segoe UI" panose="020B0502040204020203" pitchFamily="34" charset="0"/>
                          <a:ea typeface="Figtree Light"/>
                          <a:cs typeface="Segoe UI" panose="020B0502040204020203" pitchFamily="34" charset="0"/>
                          <a:sym typeface="Figtree Light"/>
                        </a:endParaRPr>
                      </a:p>
                    </a:txBody>
                    <a:tcPr marL="68575" marR="68575" marT="0" marB="0">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2C3E3F"/>
                        </a:solidFill>
                        <a:prstDash val="solid"/>
                        <a:round/>
                        <a:headEnd type="none" w="sm" len="sm"/>
                        <a:tailEnd type="none" w="sm" len="sm"/>
                      </a:lnT>
                      <a:lnB w="9525" cap="flat" cmpd="sng">
                        <a:solidFill>
                          <a:srgbClr val="2C3E3F"/>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dirty="0">
                            <a:latin typeface="Segoe UI" panose="020B0502040204020203" pitchFamily="34" charset="0"/>
                            <a:ea typeface="Figtree Light"/>
                            <a:cs typeface="Segoe UI" panose="020B0502040204020203" pitchFamily="34" charset="0"/>
                            <a:sym typeface="Figtree Light"/>
                          </a:rPr>
                          <a:t>36</a:t>
                        </a:r>
                        <a:endParaRPr sz="1800" u="none" strike="noStrike" cap="none" dirty="0">
                          <a:latin typeface="Segoe UI" panose="020B0502040204020203" pitchFamily="34" charset="0"/>
                          <a:ea typeface="Figtree Light"/>
                          <a:cs typeface="Segoe UI" panose="020B0502040204020203" pitchFamily="34" charset="0"/>
                          <a:sym typeface="Figtree Light"/>
                        </a:endParaRPr>
                      </a:p>
                    </a:txBody>
                    <a:tcPr marL="68575" marR="68575" marT="0" marB="0">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2C3E3F"/>
                        </a:solidFill>
                        <a:prstDash val="solid"/>
                        <a:round/>
                        <a:headEnd type="none" w="sm" len="sm"/>
                        <a:tailEnd type="none" w="sm" len="sm"/>
                      </a:lnT>
                      <a:lnB w="9525" cap="flat" cmpd="sng">
                        <a:solidFill>
                          <a:srgbClr val="2C3E3F"/>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dirty="0">
                            <a:latin typeface="Segoe UI" panose="020B0502040204020203" pitchFamily="34" charset="0"/>
                            <a:ea typeface="Figtree Light"/>
                            <a:cs typeface="Segoe UI" panose="020B0502040204020203" pitchFamily="34" charset="0"/>
                            <a:sym typeface="Figtree Light"/>
                          </a:rPr>
                          <a:t>Periodic report</a:t>
                        </a:r>
                        <a:endParaRPr sz="1800" u="none" strike="noStrike" cap="none" dirty="0">
                          <a:latin typeface="Segoe UI" panose="020B0502040204020203" pitchFamily="34" charset="0"/>
                          <a:ea typeface="Figtree Light"/>
                          <a:cs typeface="Segoe UI" panose="020B0502040204020203" pitchFamily="34" charset="0"/>
                          <a:sym typeface="Figtree Light"/>
                        </a:endParaRPr>
                      </a:p>
                    </a:txBody>
                    <a:tcPr marL="68575" marR="68575" marT="0" marB="0">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2C3E3F"/>
                        </a:solidFill>
                        <a:prstDash val="solid"/>
                        <a:round/>
                        <a:headEnd type="none" w="sm" len="sm"/>
                        <a:tailEnd type="none" w="sm" len="sm"/>
                      </a:lnT>
                      <a:lnB w="9525" cap="flat" cmpd="sng">
                        <a:solidFill>
                          <a:srgbClr val="2C3E3F"/>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dirty="0">
                            <a:latin typeface="Segoe UI" panose="020B0502040204020203" pitchFamily="34" charset="0"/>
                            <a:ea typeface="Figtree Light"/>
                            <a:cs typeface="Segoe UI" panose="020B0502040204020203" pitchFamily="34" charset="0"/>
                            <a:sym typeface="Figtree Light"/>
                          </a:rPr>
                          <a:t>M38</a:t>
                        </a:r>
                        <a:endParaRPr sz="1800" u="none" strike="noStrike" cap="none" dirty="0">
                          <a:latin typeface="Segoe UI" panose="020B0502040204020203" pitchFamily="34" charset="0"/>
                          <a:ea typeface="Figtree Light"/>
                          <a:cs typeface="Segoe UI" panose="020B0502040204020203" pitchFamily="34" charset="0"/>
                          <a:sym typeface="Figtree Light"/>
                        </a:endParaRPr>
                      </a:p>
                    </a:txBody>
                    <a:tcPr marL="68575" marR="68575" marT="0" marB="0">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2C3E3F"/>
                        </a:solidFill>
                        <a:prstDash val="solid"/>
                        <a:round/>
                        <a:headEnd type="none" w="sm" len="sm"/>
                        <a:tailEnd type="none" w="sm" len="sm"/>
                      </a:lnT>
                      <a:lnB w="9525" cap="flat" cmpd="sng">
                        <a:solidFill>
                          <a:srgbClr val="2C3E3F"/>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latin typeface="Segoe UI" panose="020B0502040204020203" pitchFamily="34" charset="0"/>
                            <a:ea typeface="Figtree Light"/>
                            <a:cs typeface="Segoe UI" panose="020B0502040204020203" pitchFamily="34" charset="0"/>
                            <a:sym typeface="Figtree Light"/>
                          </a:rPr>
                          <a:t>Interim payment</a:t>
                        </a:r>
                        <a:endParaRPr sz="1800" u="none" strike="noStrike" cap="none">
                          <a:latin typeface="Segoe UI" panose="020B0502040204020203" pitchFamily="34" charset="0"/>
                          <a:ea typeface="Figtree Light"/>
                          <a:cs typeface="Segoe UI" panose="020B0502040204020203" pitchFamily="34" charset="0"/>
                          <a:sym typeface="Figtree Light"/>
                        </a:endParaRPr>
                      </a:p>
                    </a:txBody>
                    <a:tcPr marL="68575" marR="68575" marT="0" marB="0">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2C3E3F"/>
                        </a:solidFill>
                        <a:prstDash val="solid"/>
                        <a:round/>
                        <a:headEnd type="none" w="sm" len="sm"/>
                        <a:tailEnd type="none" w="sm" len="sm"/>
                      </a:lnT>
                      <a:lnB w="9525" cap="flat" cmpd="sng">
                        <a:solidFill>
                          <a:srgbClr val="2C3E3F"/>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dirty="0">
                            <a:latin typeface="Segoe UI" panose="020B0502040204020203" pitchFamily="34" charset="0"/>
                            <a:ea typeface="Figtree Light"/>
                            <a:cs typeface="Segoe UI" panose="020B0502040204020203" pitchFamily="34" charset="0"/>
                            <a:sym typeface="Figtree Light"/>
                          </a:rPr>
                          <a:t>90 days from receiving report</a:t>
                        </a:r>
                        <a:endParaRPr sz="1800" u="none" strike="noStrike" cap="none" dirty="0">
                          <a:latin typeface="Segoe UI" panose="020B0502040204020203" pitchFamily="34" charset="0"/>
                          <a:ea typeface="Figtree Light"/>
                          <a:cs typeface="Segoe UI" panose="020B0502040204020203" pitchFamily="34" charset="0"/>
                          <a:sym typeface="Figtree Light"/>
                        </a:endParaRPr>
                      </a:p>
                    </a:txBody>
                    <a:tcPr marL="68575" marR="68575" marT="0" marB="0">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2C3E3F"/>
                        </a:solidFill>
                        <a:prstDash val="solid"/>
                        <a:round/>
                        <a:headEnd type="none" w="sm" len="sm"/>
                        <a:tailEnd type="none" w="sm" len="sm"/>
                      </a:lnT>
                      <a:lnB w="9525" cap="flat" cmpd="sng">
                        <a:solidFill>
                          <a:srgbClr val="2C3E3F"/>
                        </a:solidFill>
                        <a:prstDash val="solid"/>
                        <a:round/>
                        <a:headEnd type="none" w="sm" len="sm"/>
                        <a:tailEnd type="none" w="sm" len="sm"/>
                      </a:lnB>
                    </a:tcPr>
                  </a:tc>
                  <a:extLst>
                    <a:ext uri="{0D108BD9-81ED-4DB2-BD59-A6C34878D82A}">
                      <a16:rowId xmlns:a16="http://schemas.microsoft.com/office/drawing/2014/main" val="10002"/>
                    </a:ext>
                  </a:extLst>
                </a:tr>
                <a:tr h="808936">
                  <a:tc>
                    <a:txBody>
                      <a:bodyPr/>
                      <a:lstStyle/>
                      <a:p>
                        <a:pPr marL="0" marR="0" lvl="0" indent="0" algn="l" rtl="0">
                          <a:lnSpc>
                            <a:spcPct val="100000"/>
                          </a:lnSpc>
                          <a:spcBef>
                            <a:spcPts val="0"/>
                          </a:spcBef>
                          <a:spcAft>
                            <a:spcPts val="0"/>
                          </a:spcAft>
                          <a:buClr>
                            <a:srgbClr val="000000"/>
                          </a:buClr>
                          <a:buSzPts val="1800"/>
                          <a:buFont typeface="Arial"/>
                          <a:buNone/>
                        </a:pPr>
                        <a:r>
                          <a:rPr lang="en-US" sz="1800" b="1" u="none" strike="noStrike" cap="none">
                            <a:latin typeface="Segoe UI" panose="020B0502040204020203" pitchFamily="34" charset="0"/>
                            <a:ea typeface="Figtree Light"/>
                            <a:cs typeface="Segoe UI" panose="020B0502040204020203" pitchFamily="34" charset="0"/>
                            <a:sym typeface="Figtree Light"/>
                          </a:rPr>
                          <a:t>RP3</a:t>
                        </a:r>
                        <a:endParaRPr sz="1800" b="1" u="none" strike="noStrike" cap="none">
                          <a:latin typeface="Segoe UI" panose="020B0502040204020203" pitchFamily="34" charset="0"/>
                          <a:ea typeface="Figtree Light"/>
                          <a:cs typeface="Segoe UI" panose="020B0502040204020203" pitchFamily="34" charset="0"/>
                          <a:sym typeface="Figtree Light"/>
                        </a:endParaRPr>
                      </a:p>
                    </a:txBody>
                    <a:tcPr marL="68575" marR="68575" marT="0" marB="0">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2C3E3F"/>
                        </a:solidFill>
                        <a:prstDash val="solid"/>
                        <a:round/>
                        <a:headEnd type="none" w="sm" len="sm"/>
                        <a:tailEnd type="none" w="sm" len="sm"/>
                      </a:lnT>
                      <a:lnB w="9525" cap="flat" cmpd="sng">
                        <a:solidFill>
                          <a:srgbClr val="2C3E3F"/>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dirty="0">
                            <a:latin typeface="Segoe UI" panose="020B0502040204020203" pitchFamily="34" charset="0"/>
                            <a:ea typeface="Figtree Light"/>
                            <a:cs typeface="Segoe UI" panose="020B0502040204020203" pitchFamily="34" charset="0"/>
                            <a:sym typeface="Figtree Light"/>
                          </a:rPr>
                          <a:t>37</a:t>
                        </a:r>
                        <a:endParaRPr sz="1800" u="none" strike="noStrike" cap="none" dirty="0">
                          <a:latin typeface="Segoe UI" panose="020B0502040204020203" pitchFamily="34" charset="0"/>
                          <a:ea typeface="Figtree Light"/>
                          <a:cs typeface="Segoe UI" panose="020B0502040204020203" pitchFamily="34" charset="0"/>
                          <a:sym typeface="Figtree Light"/>
                        </a:endParaRPr>
                      </a:p>
                    </a:txBody>
                    <a:tcPr marL="68575" marR="68575" marT="0" marB="0">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2C3E3F"/>
                        </a:solidFill>
                        <a:prstDash val="solid"/>
                        <a:round/>
                        <a:headEnd type="none" w="sm" len="sm"/>
                        <a:tailEnd type="none" w="sm" len="sm"/>
                      </a:lnT>
                      <a:lnB w="9525" cap="flat" cmpd="sng">
                        <a:solidFill>
                          <a:srgbClr val="2C3E3F"/>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latin typeface="Segoe UI" panose="020B0502040204020203" pitchFamily="34" charset="0"/>
                            <a:ea typeface="Figtree Light"/>
                            <a:cs typeface="Segoe UI" panose="020B0502040204020203" pitchFamily="34" charset="0"/>
                            <a:sym typeface="Figtree Light"/>
                          </a:rPr>
                          <a:t>48</a:t>
                        </a:r>
                        <a:endParaRPr sz="1800" u="none" strike="noStrike" cap="none">
                          <a:latin typeface="Segoe UI" panose="020B0502040204020203" pitchFamily="34" charset="0"/>
                          <a:ea typeface="Figtree Light"/>
                          <a:cs typeface="Segoe UI" panose="020B0502040204020203" pitchFamily="34" charset="0"/>
                          <a:sym typeface="Figtree Light"/>
                        </a:endParaRPr>
                      </a:p>
                    </a:txBody>
                    <a:tcPr marL="68575" marR="68575" marT="0" marB="0">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2C3E3F"/>
                        </a:solidFill>
                        <a:prstDash val="solid"/>
                        <a:round/>
                        <a:headEnd type="none" w="sm" len="sm"/>
                        <a:tailEnd type="none" w="sm" len="sm"/>
                      </a:lnT>
                      <a:lnB w="9525" cap="flat" cmpd="sng">
                        <a:solidFill>
                          <a:srgbClr val="2C3E3F"/>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latin typeface="Segoe UI" panose="020B0502040204020203" pitchFamily="34" charset="0"/>
                            <a:ea typeface="Figtree Light"/>
                            <a:cs typeface="Segoe UI" panose="020B0502040204020203" pitchFamily="34" charset="0"/>
                            <a:sym typeface="Figtree Light"/>
                          </a:rPr>
                          <a:t>Final report</a:t>
                        </a:r>
                        <a:endParaRPr sz="1800" u="none" strike="noStrike" cap="none">
                          <a:latin typeface="Segoe UI" panose="020B0502040204020203" pitchFamily="34" charset="0"/>
                          <a:ea typeface="Figtree Light"/>
                          <a:cs typeface="Segoe UI" panose="020B0502040204020203" pitchFamily="34" charset="0"/>
                          <a:sym typeface="Figtree Light"/>
                        </a:endParaRPr>
                      </a:p>
                    </a:txBody>
                    <a:tcPr marL="68575" marR="68575" marT="0" marB="0">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2C3E3F"/>
                        </a:solidFill>
                        <a:prstDash val="solid"/>
                        <a:round/>
                        <a:headEnd type="none" w="sm" len="sm"/>
                        <a:tailEnd type="none" w="sm" len="sm"/>
                      </a:lnT>
                      <a:lnB w="9525" cap="flat" cmpd="sng">
                        <a:solidFill>
                          <a:srgbClr val="2C3E3F"/>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latin typeface="Segoe UI" panose="020B0502040204020203" pitchFamily="34" charset="0"/>
                            <a:ea typeface="Figtree Light"/>
                            <a:cs typeface="Segoe UI" panose="020B0502040204020203" pitchFamily="34" charset="0"/>
                            <a:sym typeface="Figtree Light"/>
                          </a:rPr>
                          <a:t>M50</a:t>
                        </a:r>
                        <a:endParaRPr sz="1800" u="none" strike="noStrike" cap="none">
                          <a:latin typeface="Segoe UI" panose="020B0502040204020203" pitchFamily="34" charset="0"/>
                          <a:ea typeface="Figtree Light"/>
                          <a:cs typeface="Segoe UI" panose="020B0502040204020203" pitchFamily="34" charset="0"/>
                          <a:sym typeface="Figtree Light"/>
                        </a:endParaRPr>
                      </a:p>
                    </a:txBody>
                    <a:tcPr marL="68575" marR="68575" marT="0" marB="0">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2C3E3F"/>
                        </a:solidFill>
                        <a:prstDash val="solid"/>
                        <a:round/>
                        <a:headEnd type="none" w="sm" len="sm"/>
                        <a:tailEnd type="none" w="sm" len="sm"/>
                      </a:lnT>
                      <a:lnB w="9525" cap="flat" cmpd="sng">
                        <a:solidFill>
                          <a:srgbClr val="2C3E3F"/>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latin typeface="Segoe UI" panose="020B0502040204020203" pitchFamily="34" charset="0"/>
                            <a:ea typeface="Figtree Light"/>
                            <a:cs typeface="Segoe UI" panose="020B0502040204020203" pitchFamily="34" charset="0"/>
                            <a:sym typeface="Figtree Light"/>
                          </a:rPr>
                          <a:t>Final payment</a:t>
                        </a:r>
                        <a:endParaRPr sz="1800" u="none" strike="noStrike" cap="none">
                          <a:latin typeface="Segoe UI" panose="020B0502040204020203" pitchFamily="34" charset="0"/>
                          <a:ea typeface="Figtree Light"/>
                          <a:cs typeface="Segoe UI" panose="020B0502040204020203" pitchFamily="34" charset="0"/>
                          <a:sym typeface="Figtree Light"/>
                        </a:endParaRPr>
                      </a:p>
                    </a:txBody>
                    <a:tcPr marL="68575" marR="68575" marT="0" marB="0">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2C3E3F"/>
                        </a:solidFill>
                        <a:prstDash val="solid"/>
                        <a:round/>
                        <a:headEnd type="none" w="sm" len="sm"/>
                        <a:tailEnd type="none" w="sm" len="sm"/>
                      </a:lnT>
                      <a:lnB w="9525" cap="flat" cmpd="sng">
                        <a:solidFill>
                          <a:srgbClr val="2C3E3F"/>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dirty="0">
                            <a:latin typeface="Segoe UI" panose="020B0502040204020203" pitchFamily="34" charset="0"/>
                            <a:ea typeface="Figtree Light"/>
                            <a:cs typeface="Segoe UI" panose="020B0502040204020203" pitchFamily="34" charset="0"/>
                            <a:sym typeface="Figtree Light"/>
                          </a:rPr>
                          <a:t>90 days from receiving report</a:t>
                        </a:r>
                        <a:endParaRPr sz="1800" u="none" strike="noStrike" cap="none" dirty="0">
                          <a:latin typeface="Segoe UI" panose="020B0502040204020203" pitchFamily="34" charset="0"/>
                          <a:ea typeface="Figtree Light"/>
                          <a:cs typeface="Segoe UI" panose="020B0502040204020203" pitchFamily="34" charset="0"/>
                          <a:sym typeface="Figtree Light"/>
                        </a:endParaRPr>
                      </a:p>
                    </a:txBody>
                    <a:tcPr marL="68575" marR="68575" marT="0" marB="0">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2C3E3F"/>
                        </a:solidFill>
                        <a:prstDash val="solid"/>
                        <a:round/>
                        <a:headEnd type="none" w="sm" len="sm"/>
                        <a:tailEnd type="none" w="sm" len="sm"/>
                      </a:lnT>
                      <a:lnB w="9525" cap="flat" cmpd="sng">
                        <a:solidFill>
                          <a:srgbClr val="2C3E3F"/>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
          <p:nvSpPr>
            <p:cNvPr id="6" name="Rettangolo 5">
              <a:extLst>
                <a:ext uri="{FF2B5EF4-FFF2-40B4-BE49-F238E27FC236}">
                  <a16:creationId xmlns:a16="http://schemas.microsoft.com/office/drawing/2014/main" id="{E1DEFFAC-92A7-3DD0-2D1A-B593CF82E65C}"/>
                </a:ext>
              </a:extLst>
            </p:cNvPr>
            <p:cNvSpPr/>
            <p:nvPr/>
          </p:nvSpPr>
          <p:spPr>
            <a:xfrm>
              <a:off x="1366762" y="3067291"/>
              <a:ext cx="9458475" cy="833377"/>
            </a:xfrm>
            <a:prstGeom prst="rect">
              <a:avLst/>
            </a:prstGeom>
            <a:noFill/>
            <a:ln w="28575">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Freccia a destra 6">
              <a:extLst>
                <a:ext uri="{FF2B5EF4-FFF2-40B4-BE49-F238E27FC236}">
                  <a16:creationId xmlns:a16="http://schemas.microsoft.com/office/drawing/2014/main" id="{2D5DB495-3198-92EE-1878-EB5872E12376}"/>
                </a:ext>
              </a:extLst>
            </p:cNvPr>
            <p:cNvSpPr/>
            <p:nvPr/>
          </p:nvSpPr>
          <p:spPr>
            <a:xfrm>
              <a:off x="1008985" y="3337850"/>
              <a:ext cx="357777" cy="251749"/>
            </a:xfrm>
            <a:prstGeom prst="rightArrow">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9" name="CasellaDiTesto 8">
            <a:extLst>
              <a:ext uri="{FF2B5EF4-FFF2-40B4-BE49-F238E27FC236}">
                <a16:creationId xmlns:a16="http://schemas.microsoft.com/office/drawing/2014/main" id="{0C539BE1-9A97-5C2B-E9D7-BA759F75DDE0}"/>
              </a:ext>
            </a:extLst>
          </p:cNvPr>
          <p:cNvSpPr txBox="1"/>
          <p:nvPr/>
        </p:nvSpPr>
        <p:spPr>
          <a:xfrm>
            <a:off x="1366761" y="5117654"/>
            <a:ext cx="9458476" cy="1323439"/>
          </a:xfrm>
          <a:prstGeom prst="rect">
            <a:avLst/>
          </a:prstGeom>
          <a:solidFill>
            <a:schemeClr val="bg2"/>
          </a:solidFill>
        </p:spPr>
        <p:txBody>
          <a:bodyPr wrap="square">
            <a:spAutoFit/>
          </a:bodyPr>
          <a:lstStyle/>
          <a:p>
            <a:pPr marL="285750" indent="-285750">
              <a:buFont typeface="Wingdings" panose="05000000000000000000" pitchFamily="2" charset="2"/>
              <a:buChar char="Ø"/>
            </a:pPr>
            <a:r>
              <a:rPr lang="en-US" sz="1600" b="0" i="0" dirty="0">
                <a:solidFill>
                  <a:srgbClr val="C00000"/>
                </a:solidFill>
                <a:effectLst/>
                <a:latin typeface="Segoe UI" panose="020B0502040204020203" pitchFamily="34" charset="0"/>
                <a:cs typeface="Segoe UI" panose="020B0502040204020203" pitchFamily="34" charset="0"/>
              </a:rPr>
              <a:t>The first RP ends in Month 18 (30th of June 2025). After this date, the project consortium has 60 days to prepare and </a:t>
            </a:r>
            <a:r>
              <a:rPr lang="en-US" sz="1600" b="0" i="0" u="sng" dirty="0">
                <a:solidFill>
                  <a:srgbClr val="C00000"/>
                </a:solidFill>
                <a:effectLst/>
                <a:latin typeface="Segoe UI" panose="020B0502040204020203" pitchFamily="34" charset="0"/>
                <a:cs typeface="Segoe UI" panose="020B0502040204020203" pitchFamily="34" charset="0"/>
              </a:rPr>
              <a:t>submit the periodic report</a:t>
            </a:r>
            <a:r>
              <a:rPr lang="en-US" sz="1600" b="0" i="0" dirty="0">
                <a:solidFill>
                  <a:srgbClr val="C00000"/>
                </a:solidFill>
                <a:effectLst/>
                <a:latin typeface="Segoe UI" panose="020B0502040204020203" pitchFamily="34" charset="0"/>
                <a:cs typeface="Segoe UI" panose="020B0502040204020203" pitchFamily="34" charset="0"/>
              </a:rPr>
              <a:t>, which means by Month 20, </a:t>
            </a:r>
            <a:r>
              <a:rPr lang="en-US" sz="1600" b="1" i="0" dirty="0">
                <a:solidFill>
                  <a:srgbClr val="C00000"/>
                </a:solidFill>
                <a:effectLst/>
                <a:latin typeface="Segoe UI" panose="020B0502040204020203" pitchFamily="34" charset="0"/>
                <a:cs typeface="Segoe UI" panose="020B0502040204020203" pitchFamily="34" charset="0"/>
              </a:rPr>
              <a:t>29th of August 2025</a:t>
            </a:r>
            <a:r>
              <a:rPr lang="en-US" sz="1600" b="0" i="0" dirty="0">
                <a:solidFill>
                  <a:srgbClr val="C00000"/>
                </a:solidFill>
                <a:effectLst/>
                <a:latin typeface="Segoe UI" panose="020B0502040204020203" pitchFamily="34" charset="0"/>
                <a:cs typeface="Segoe UI" panose="020B0502040204020203" pitchFamily="34" charset="0"/>
              </a:rPr>
              <a:t>.</a:t>
            </a:r>
          </a:p>
          <a:p>
            <a:r>
              <a:rPr lang="en-US" sz="1600" b="0" i="0" dirty="0">
                <a:solidFill>
                  <a:srgbClr val="C00000"/>
                </a:solidFill>
                <a:effectLst/>
                <a:latin typeface="Segoe UI" panose="020B0502040204020203" pitchFamily="34" charset="0"/>
                <a:cs typeface="Segoe UI" panose="020B0502040204020203" pitchFamily="34" charset="0"/>
              </a:rPr>
              <a:t> </a:t>
            </a:r>
          </a:p>
          <a:p>
            <a:pPr marL="285750" indent="-285750">
              <a:buFont typeface="Wingdings" panose="05000000000000000000" pitchFamily="2" charset="2"/>
              <a:buChar char="Ø"/>
            </a:pPr>
            <a:r>
              <a:rPr lang="en-US" sz="1600" b="0" i="0" dirty="0">
                <a:solidFill>
                  <a:srgbClr val="C00000"/>
                </a:solidFill>
                <a:effectLst/>
                <a:latin typeface="Segoe UI" panose="020B0502040204020203" pitchFamily="34" charset="0"/>
                <a:cs typeface="Segoe UI" panose="020B0502040204020203" pitchFamily="34" charset="0"/>
              </a:rPr>
              <a:t>The </a:t>
            </a:r>
            <a:r>
              <a:rPr lang="en-US" sz="1600" b="0" i="0" u="sng" dirty="0">
                <a:solidFill>
                  <a:srgbClr val="C00000"/>
                </a:solidFill>
                <a:effectLst/>
                <a:latin typeface="Segoe UI" panose="020B0502040204020203" pitchFamily="34" charset="0"/>
                <a:cs typeface="Segoe UI" panose="020B0502040204020203" pitchFamily="34" charset="0"/>
              </a:rPr>
              <a:t>2nd payment </a:t>
            </a:r>
            <a:r>
              <a:rPr lang="en-US" sz="1600" b="0" i="0" dirty="0">
                <a:solidFill>
                  <a:srgbClr val="C00000"/>
                </a:solidFill>
                <a:effectLst/>
                <a:latin typeface="Segoe UI" panose="020B0502040204020203" pitchFamily="34" charset="0"/>
                <a:cs typeface="Segoe UI" panose="020B0502040204020203" pitchFamily="34" charset="0"/>
              </a:rPr>
              <a:t>will come approximately 90 days after the submission of the periodic report. This is estimated for the </a:t>
            </a:r>
            <a:r>
              <a:rPr lang="en-US" sz="1600" b="1" i="0" dirty="0">
                <a:solidFill>
                  <a:srgbClr val="C00000"/>
                </a:solidFill>
                <a:effectLst/>
                <a:latin typeface="Segoe UI" panose="020B0502040204020203" pitchFamily="34" charset="0"/>
                <a:cs typeface="Segoe UI" panose="020B0502040204020203" pitchFamily="34" charset="0"/>
              </a:rPr>
              <a:t>end of November 2025</a:t>
            </a:r>
            <a:r>
              <a:rPr lang="en-US" sz="1600" b="0" i="0" dirty="0">
                <a:solidFill>
                  <a:srgbClr val="C00000"/>
                </a:solidFill>
                <a:effectLst/>
                <a:latin typeface="Segoe UI" panose="020B0502040204020203" pitchFamily="34" charset="0"/>
                <a:cs typeface="Segoe UI" panose="020B0502040204020203" pitchFamily="34" charset="0"/>
              </a:rPr>
              <a:t>. </a:t>
            </a:r>
            <a:endParaRPr lang="it-IT" sz="1600" dirty="0">
              <a:solidFill>
                <a:srgbClr val="C00000"/>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5711099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4C228A-2F72-DDC2-8620-948C74B5D46A}"/>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C17BA1A3-E7C7-625F-17B9-874B352E3B0C}"/>
              </a:ext>
            </a:extLst>
          </p:cNvPr>
          <p:cNvSpPr>
            <a:spLocks noGrp="1"/>
          </p:cNvSpPr>
          <p:nvPr>
            <p:ph type="ctrTitle"/>
          </p:nvPr>
        </p:nvSpPr>
        <p:spPr>
          <a:xfrm>
            <a:off x="1524000" y="0"/>
            <a:ext cx="9144000" cy="2387600"/>
          </a:xfrm>
        </p:spPr>
        <p:txBody>
          <a:bodyPr anchor="ctr">
            <a:normAutofit/>
          </a:bodyPr>
          <a:lstStyle/>
          <a:p>
            <a:r>
              <a:rPr lang="en-US" sz="4800" dirty="0"/>
              <a:t>Reporting, Workflows &amp; Tools</a:t>
            </a:r>
            <a:endParaRPr lang="en-GB" sz="4800" dirty="0"/>
          </a:p>
        </p:txBody>
      </p:sp>
      <p:graphicFrame>
        <p:nvGraphicFramePr>
          <p:cNvPr id="7" name="Google Shape;176;g30eaf693839_0_131">
            <a:extLst>
              <a:ext uri="{FF2B5EF4-FFF2-40B4-BE49-F238E27FC236}">
                <a16:creationId xmlns:a16="http://schemas.microsoft.com/office/drawing/2014/main" id="{31493AA7-2BDB-38D7-65EC-8CDAFB461895}"/>
              </a:ext>
            </a:extLst>
          </p:cNvPr>
          <p:cNvGraphicFramePr/>
          <p:nvPr>
            <p:extLst>
              <p:ext uri="{D42A27DB-BD31-4B8C-83A1-F6EECF244321}">
                <p14:modId xmlns:p14="http://schemas.microsoft.com/office/powerpoint/2010/main" val="2116010673"/>
              </p:ext>
            </p:extLst>
          </p:nvPr>
        </p:nvGraphicFramePr>
        <p:xfrm>
          <a:off x="690623" y="2168889"/>
          <a:ext cx="10810753" cy="4123456"/>
        </p:xfrm>
        <a:graphic>
          <a:graphicData uri="http://schemas.openxmlformats.org/drawingml/2006/table">
            <a:tbl>
              <a:tblPr firstRow="1" firstCol="1" bandRow="1">
                <a:noFill/>
              </a:tblPr>
              <a:tblGrid>
                <a:gridCol w="2318144">
                  <a:extLst>
                    <a:ext uri="{9D8B030D-6E8A-4147-A177-3AD203B41FA5}">
                      <a16:colId xmlns:a16="http://schemas.microsoft.com/office/drawing/2014/main" val="20000"/>
                    </a:ext>
                  </a:extLst>
                </a:gridCol>
                <a:gridCol w="3345734">
                  <a:extLst>
                    <a:ext uri="{9D8B030D-6E8A-4147-A177-3AD203B41FA5}">
                      <a16:colId xmlns:a16="http://schemas.microsoft.com/office/drawing/2014/main" val="20001"/>
                    </a:ext>
                  </a:extLst>
                </a:gridCol>
                <a:gridCol w="1585732">
                  <a:extLst>
                    <a:ext uri="{9D8B030D-6E8A-4147-A177-3AD203B41FA5}">
                      <a16:colId xmlns:a16="http://schemas.microsoft.com/office/drawing/2014/main" val="20002"/>
                    </a:ext>
                  </a:extLst>
                </a:gridCol>
                <a:gridCol w="2310619">
                  <a:extLst>
                    <a:ext uri="{9D8B030D-6E8A-4147-A177-3AD203B41FA5}">
                      <a16:colId xmlns:a16="http://schemas.microsoft.com/office/drawing/2014/main" val="20003"/>
                    </a:ext>
                  </a:extLst>
                </a:gridCol>
                <a:gridCol w="1250524">
                  <a:extLst>
                    <a:ext uri="{9D8B030D-6E8A-4147-A177-3AD203B41FA5}">
                      <a16:colId xmlns:a16="http://schemas.microsoft.com/office/drawing/2014/main" val="20004"/>
                    </a:ext>
                  </a:extLst>
                </a:gridCol>
              </a:tblGrid>
              <a:tr h="872750">
                <a:tc>
                  <a:txBody>
                    <a:bodyPr/>
                    <a:lstStyle/>
                    <a:p>
                      <a:pPr marL="0" marR="0" lvl="0" indent="0" algn="l" rtl="0">
                        <a:lnSpc>
                          <a:spcPct val="150000"/>
                        </a:lnSpc>
                        <a:spcBef>
                          <a:spcPts val="0"/>
                        </a:spcBef>
                        <a:spcAft>
                          <a:spcPts val="0"/>
                        </a:spcAft>
                        <a:buClr>
                          <a:srgbClr val="000000"/>
                        </a:buClr>
                        <a:buSzPts val="1800"/>
                        <a:buFont typeface="Arial"/>
                        <a:buNone/>
                      </a:pPr>
                      <a:r>
                        <a:rPr lang="en-US" sz="1800" b="1" u="none" strike="noStrike" cap="none" dirty="0">
                          <a:solidFill>
                            <a:srgbClr val="FFFFFF"/>
                          </a:solidFill>
                          <a:latin typeface="Segoe UI" panose="020B0502040204020203" pitchFamily="34" charset="0"/>
                          <a:ea typeface="Figtree"/>
                          <a:cs typeface="Segoe UI" panose="020B0502040204020203" pitchFamily="34" charset="0"/>
                          <a:sym typeface="Figtree"/>
                        </a:rPr>
                        <a:t>Type of report</a:t>
                      </a:r>
                      <a:endParaRPr sz="1800" b="1" u="none" strike="noStrike" cap="none" dirty="0">
                        <a:solidFill>
                          <a:srgbClr val="FFFFFF"/>
                        </a:solidFill>
                        <a:latin typeface="Segoe UI" panose="020B0502040204020203" pitchFamily="34" charset="0"/>
                        <a:ea typeface="Figtree"/>
                        <a:cs typeface="Segoe UI" panose="020B0502040204020203" pitchFamily="34" charset="0"/>
                        <a:sym typeface="Figtree"/>
                      </a:endParaRPr>
                    </a:p>
                  </a:txBody>
                  <a:tcPr marL="68575" marR="68575" marT="0" marB="0">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2BA5DE"/>
                    </a:solidFill>
                  </a:tcPr>
                </a:tc>
                <a:tc>
                  <a:txBody>
                    <a:bodyPr/>
                    <a:lstStyle/>
                    <a:p>
                      <a:pPr marL="0" marR="0" lvl="0" indent="0" algn="l" rtl="0">
                        <a:lnSpc>
                          <a:spcPct val="150000"/>
                        </a:lnSpc>
                        <a:spcBef>
                          <a:spcPts val="0"/>
                        </a:spcBef>
                        <a:spcAft>
                          <a:spcPts val="0"/>
                        </a:spcAft>
                        <a:buClr>
                          <a:srgbClr val="000000"/>
                        </a:buClr>
                        <a:buSzPts val="1800"/>
                        <a:buFont typeface="Arial"/>
                        <a:buNone/>
                      </a:pPr>
                      <a:r>
                        <a:rPr lang="en-US" sz="1800" b="1" u="none" strike="noStrike" cap="none" dirty="0">
                          <a:solidFill>
                            <a:srgbClr val="FFFFFF"/>
                          </a:solidFill>
                          <a:latin typeface="Segoe UI" panose="020B0502040204020203" pitchFamily="34" charset="0"/>
                          <a:ea typeface="Figtree"/>
                          <a:cs typeface="Segoe UI" panose="020B0502040204020203" pitchFamily="34" charset="0"/>
                          <a:sym typeface="Figtree"/>
                        </a:rPr>
                        <a:t>Format</a:t>
                      </a:r>
                      <a:endParaRPr sz="1800" b="1" u="none" strike="noStrike" cap="none" dirty="0">
                        <a:solidFill>
                          <a:srgbClr val="FFFFFF"/>
                        </a:solidFill>
                        <a:latin typeface="Segoe UI" panose="020B0502040204020203" pitchFamily="34" charset="0"/>
                        <a:ea typeface="Figtree"/>
                        <a:cs typeface="Segoe UI" panose="020B0502040204020203" pitchFamily="34" charset="0"/>
                        <a:sym typeface="Figtree"/>
                      </a:endParaRPr>
                    </a:p>
                  </a:txBody>
                  <a:tcPr marL="68575" marR="68575" marT="0" marB="0">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2BA5DE"/>
                    </a:solidFill>
                  </a:tcPr>
                </a:tc>
                <a:tc>
                  <a:txBody>
                    <a:bodyPr/>
                    <a:lstStyle/>
                    <a:p>
                      <a:pPr marL="0" marR="0" lvl="0" indent="0" algn="l" rtl="0">
                        <a:lnSpc>
                          <a:spcPct val="150000"/>
                        </a:lnSpc>
                        <a:spcBef>
                          <a:spcPts val="0"/>
                        </a:spcBef>
                        <a:spcAft>
                          <a:spcPts val="0"/>
                        </a:spcAft>
                        <a:buClr>
                          <a:srgbClr val="000000"/>
                        </a:buClr>
                        <a:buSzPts val="1800"/>
                        <a:buFont typeface="Arial"/>
                        <a:buNone/>
                      </a:pPr>
                      <a:r>
                        <a:rPr lang="en-US" sz="1800" b="1" u="none" strike="noStrike" cap="none" dirty="0">
                          <a:solidFill>
                            <a:srgbClr val="FFFFFF"/>
                          </a:solidFill>
                          <a:latin typeface="Segoe UI" panose="020B0502040204020203" pitchFamily="34" charset="0"/>
                          <a:ea typeface="Figtree"/>
                          <a:cs typeface="Segoe UI" panose="020B0502040204020203" pitchFamily="34" charset="0"/>
                          <a:sym typeface="Figtree"/>
                        </a:rPr>
                        <a:t>Lead in URBREATH</a:t>
                      </a:r>
                      <a:endParaRPr sz="1800" b="1" u="none" strike="noStrike" cap="none" dirty="0">
                        <a:solidFill>
                          <a:srgbClr val="FFFFFF"/>
                        </a:solidFill>
                        <a:latin typeface="Segoe UI" panose="020B0502040204020203" pitchFamily="34" charset="0"/>
                        <a:ea typeface="Figtree"/>
                        <a:cs typeface="Segoe UI" panose="020B0502040204020203" pitchFamily="34" charset="0"/>
                        <a:sym typeface="Figtree"/>
                      </a:endParaRPr>
                    </a:p>
                  </a:txBody>
                  <a:tcPr marL="68575" marR="68575" marT="0" marB="0">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2BA5DE"/>
                    </a:solidFill>
                  </a:tcPr>
                </a:tc>
                <a:tc>
                  <a:txBody>
                    <a:bodyPr/>
                    <a:lstStyle/>
                    <a:p>
                      <a:pPr marL="0" marR="0" lvl="0" indent="0" algn="l" rtl="0">
                        <a:lnSpc>
                          <a:spcPct val="150000"/>
                        </a:lnSpc>
                        <a:spcBef>
                          <a:spcPts val="0"/>
                        </a:spcBef>
                        <a:spcAft>
                          <a:spcPts val="0"/>
                        </a:spcAft>
                        <a:buClr>
                          <a:srgbClr val="000000"/>
                        </a:buClr>
                        <a:buSzPts val="1800"/>
                        <a:buFont typeface="Arial"/>
                        <a:buNone/>
                      </a:pPr>
                      <a:r>
                        <a:rPr lang="en-US" sz="1800" b="1" u="none" strike="noStrike" cap="none" dirty="0">
                          <a:solidFill>
                            <a:srgbClr val="FFFFFF"/>
                          </a:solidFill>
                          <a:latin typeface="Segoe UI" panose="020B0502040204020203" pitchFamily="34" charset="0"/>
                          <a:ea typeface="Figtree"/>
                          <a:cs typeface="Segoe UI" panose="020B0502040204020203" pitchFamily="34" charset="0"/>
                          <a:sym typeface="Figtree"/>
                        </a:rPr>
                        <a:t>Who provides input</a:t>
                      </a:r>
                      <a:endParaRPr sz="1800" b="1" u="none" strike="noStrike" cap="none" dirty="0">
                        <a:solidFill>
                          <a:srgbClr val="FFFFFF"/>
                        </a:solidFill>
                        <a:latin typeface="Segoe UI" panose="020B0502040204020203" pitchFamily="34" charset="0"/>
                        <a:ea typeface="Figtree"/>
                        <a:cs typeface="Segoe UI" panose="020B0502040204020203" pitchFamily="34" charset="0"/>
                        <a:sym typeface="Figtree"/>
                      </a:endParaRPr>
                    </a:p>
                  </a:txBody>
                  <a:tcPr marL="68575" marR="68575" marT="0" marB="0">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2BA5DE"/>
                    </a:solidFill>
                  </a:tcPr>
                </a:tc>
                <a:tc>
                  <a:txBody>
                    <a:bodyPr/>
                    <a:lstStyle/>
                    <a:p>
                      <a:pPr marL="0" marR="0" lvl="0" indent="0" algn="l" rtl="0">
                        <a:lnSpc>
                          <a:spcPct val="150000"/>
                        </a:lnSpc>
                        <a:spcBef>
                          <a:spcPts val="0"/>
                        </a:spcBef>
                        <a:spcAft>
                          <a:spcPts val="0"/>
                        </a:spcAft>
                        <a:buClr>
                          <a:srgbClr val="000000"/>
                        </a:buClr>
                        <a:buSzPts val="1800"/>
                        <a:buFont typeface="Arial"/>
                        <a:buNone/>
                      </a:pPr>
                      <a:r>
                        <a:rPr lang="en-US" sz="1800" b="1" u="none" strike="noStrike" cap="none" dirty="0">
                          <a:solidFill>
                            <a:srgbClr val="FFFFFF"/>
                          </a:solidFill>
                          <a:latin typeface="Segoe UI" panose="020B0502040204020203" pitchFamily="34" charset="0"/>
                          <a:ea typeface="Figtree"/>
                          <a:cs typeface="Segoe UI" panose="020B0502040204020203" pitchFamily="34" charset="0"/>
                          <a:sym typeface="Figtree"/>
                        </a:rPr>
                        <a:t>Due</a:t>
                      </a:r>
                      <a:endParaRPr sz="1800" b="1" u="none" strike="noStrike" cap="none" dirty="0">
                        <a:solidFill>
                          <a:srgbClr val="FFFFFF"/>
                        </a:solidFill>
                        <a:latin typeface="Segoe UI" panose="020B0502040204020203" pitchFamily="34" charset="0"/>
                        <a:ea typeface="Figtree"/>
                        <a:cs typeface="Segoe UI" panose="020B0502040204020203" pitchFamily="34" charset="0"/>
                        <a:sym typeface="Figtree"/>
                      </a:endParaRPr>
                    </a:p>
                  </a:txBody>
                  <a:tcPr marL="68575" marR="68575" marT="0" marB="0">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2BA5DE"/>
                    </a:solidFill>
                  </a:tcPr>
                </a:tc>
                <a:extLst>
                  <a:ext uri="{0D108BD9-81ED-4DB2-BD59-A6C34878D82A}">
                    <a16:rowId xmlns:a16="http://schemas.microsoft.com/office/drawing/2014/main" val="10000"/>
                  </a:ext>
                </a:extLst>
              </a:tr>
              <a:tr h="872750">
                <a:tc>
                  <a:txBody>
                    <a:bodyPr/>
                    <a:lstStyle/>
                    <a:p>
                      <a:pPr marL="0" marR="0" lvl="0" indent="0" algn="l" rtl="0">
                        <a:lnSpc>
                          <a:spcPct val="114000"/>
                        </a:lnSpc>
                        <a:spcBef>
                          <a:spcPts val="0"/>
                        </a:spcBef>
                        <a:spcAft>
                          <a:spcPts val="0"/>
                        </a:spcAft>
                        <a:buClr>
                          <a:srgbClr val="000000"/>
                        </a:buClr>
                        <a:buSzPts val="1800"/>
                        <a:buFont typeface="Arial"/>
                        <a:buNone/>
                      </a:pPr>
                      <a:r>
                        <a:rPr lang="en-US" sz="1400" b="1" u="none" strike="noStrike" kern="1200" cap="none" dirty="0">
                          <a:solidFill>
                            <a:schemeClr val="tx1"/>
                          </a:solidFill>
                          <a:latin typeface="Segoe UI" panose="020B0502040204020203" pitchFamily="34" charset="0"/>
                          <a:ea typeface="+mn-ea"/>
                          <a:cs typeface="Segoe UI" panose="020B0502040204020203" pitchFamily="34" charset="0"/>
                          <a:sym typeface="Figtree Light"/>
                        </a:rPr>
                        <a:t>Technical Report Part A </a:t>
                      </a:r>
                      <a:r>
                        <a:rPr lang="en-US" sz="1400" u="none" strike="noStrike" kern="1200" cap="none" dirty="0">
                          <a:solidFill>
                            <a:schemeClr val="tx1"/>
                          </a:solidFill>
                          <a:latin typeface="Segoe UI" panose="020B0502040204020203" pitchFamily="34" charset="0"/>
                          <a:ea typeface="+mn-ea"/>
                          <a:cs typeface="Segoe UI" panose="020B0502040204020203" pitchFamily="34" charset="0"/>
                          <a:sym typeface="Figtree Light"/>
                        </a:rPr>
                        <a:t>contains structured tables with project information.</a:t>
                      </a:r>
                    </a:p>
                  </a:txBody>
                  <a:tcPr marL="68575" marR="68575" marT="0" marB="0">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2C3E3F"/>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US" sz="1400" u="none" strike="noStrike" kern="1200" cap="none" dirty="0">
                          <a:solidFill>
                            <a:schemeClr val="tx1"/>
                          </a:solidFill>
                          <a:latin typeface="Segoe UI" panose="020B0502040204020203" pitchFamily="34" charset="0"/>
                          <a:ea typeface="+mn-ea"/>
                          <a:cs typeface="Segoe UI" panose="020B0502040204020203" pitchFamily="34" charset="0"/>
                        </a:rPr>
                        <a:t>Part A is generated by the IT system, based on the information provided in Portal Continuous and Periodic Reporting modules.</a:t>
                      </a:r>
                    </a:p>
                  </a:txBody>
                  <a:tcPr marL="68575" marR="68575" marT="0" marB="0">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2C3E3F"/>
                      </a:solidFill>
                      <a:prstDash val="solid"/>
                      <a:round/>
                      <a:headEnd type="none" w="sm" len="sm"/>
                      <a:tailEnd type="none" w="sm" len="sm"/>
                    </a:lnB>
                  </a:tcPr>
                </a:tc>
                <a:tc>
                  <a:txBody>
                    <a:bodyPr/>
                    <a:lstStyle/>
                    <a:p>
                      <a:pPr marL="0" marR="0" lvl="0" indent="0" algn="l" rtl="0">
                        <a:lnSpc>
                          <a:spcPct val="150000"/>
                        </a:lnSpc>
                        <a:spcBef>
                          <a:spcPts val="0"/>
                        </a:spcBef>
                        <a:spcAft>
                          <a:spcPts val="0"/>
                        </a:spcAft>
                        <a:buClr>
                          <a:srgbClr val="000000"/>
                        </a:buClr>
                        <a:buSzPts val="1800"/>
                        <a:buFont typeface="Arial"/>
                        <a:buNone/>
                      </a:pPr>
                      <a:r>
                        <a:rPr lang="en-US" sz="1400" u="none" strike="noStrike" kern="1200" cap="none" dirty="0">
                          <a:solidFill>
                            <a:schemeClr val="tx1"/>
                          </a:solidFill>
                          <a:latin typeface="Segoe UI" panose="020B0502040204020203" pitchFamily="34" charset="0"/>
                          <a:ea typeface="+mn-ea"/>
                          <a:cs typeface="Segoe UI" panose="020B0502040204020203" pitchFamily="34" charset="0"/>
                          <a:sym typeface="Figtree Light"/>
                        </a:rPr>
                        <a:t>Coordinator</a:t>
                      </a:r>
                      <a:endParaRPr sz="1400" u="none" strike="noStrike" kern="1200" cap="none" dirty="0">
                        <a:solidFill>
                          <a:schemeClr val="tx1"/>
                        </a:solidFill>
                        <a:latin typeface="Segoe UI" panose="020B0502040204020203" pitchFamily="34" charset="0"/>
                        <a:ea typeface="+mn-ea"/>
                        <a:cs typeface="Segoe UI" panose="020B0502040204020203" pitchFamily="34" charset="0"/>
                        <a:sym typeface="Figtree Light"/>
                      </a:endParaRPr>
                    </a:p>
                  </a:txBody>
                  <a:tcPr marL="68575" marR="68575" marT="0" marB="0">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2C3E3F"/>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kern="1200" cap="none" dirty="0">
                          <a:solidFill>
                            <a:schemeClr val="tx1"/>
                          </a:solidFill>
                          <a:latin typeface="Segoe UI" panose="020B0502040204020203" pitchFamily="34" charset="0"/>
                          <a:ea typeface="+mn-ea"/>
                          <a:cs typeface="Segoe UI" panose="020B0502040204020203" pitchFamily="34" charset="0"/>
                        </a:rPr>
                        <a:t>All WP leaders, tasks leaders, and partners where relevant</a:t>
                      </a:r>
                    </a:p>
                  </a:txBody>
                  <a:tcPr marL="68575" marR="68575" marT="0" marB="0">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2C3E3F"/>
                      </a:solidFill>
                      <a:prstDash val="solid"/>
                      <a:round/>
                      <a:headEnd type="none" w="sm" len="sm"/>
                      <a:tailEnd type="none" w="sm" len="sm"/>
                    </a:lnB>
                  </a:tcPr>
                </a:tc>
                <a:tc rowSpan="3">
                  <a:txBody>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Arial"/>
                        <a:buNone/>
                        <a:tabLst/>
                        <a:defRPr/>
                      </a:pPr>
                      <a:r>
                        <a:rPr lang="en-US" sz="1400" u="none" strike="noStrike" kern="1200" cap="none" dirty="0">
                          <a:solidFill>
                            <a:schemeClr val="tx1"/>
                          </a:solidFill>
                          <a:latin typeface="Segoe UI" panose="020B0502040204020203" pitchFamily="34" charset="0"/>
                          <a:ea typeface="+mn-ea"/>
                          <a:cs typeface="Segoe UI" panose="020B0502040204020203" pitchFamily="34" charset="0"/>
                          <a:sym typeface="Figtree"/>
                        </a:rPr>
                        <a:t>60 days after end reporting period </a:t>
                      </a:r>
                    </a:p>
                    <a:p>
                      <a:pPr marL="0" marR="0" lvl="0" indent="0" algn="l" rtl="0">
                        <a:lnSpc>
                          <a:spcPct val="150000"/>
                        </a:lnSpc>
                        <a:spcBef>
                          <a:spcPts val="0"/>
                        </a:spcBef>
                        <a:spcAft>
                          <a:spcPts val="0"/>
                        </a:spcAft>
                        <a:buClr>
                          <a:srgbClr val="000000"/>
                        </a:buClr>
                        <a:buSzPts val="1800"/>
                        <a:buFont typeface="Arial"/>
                        <a:buNone/>
                      </a:pPr>
                      <a:endParaRPr sz="1400" u="none" strike="noStrike" kern="1200" cap="none" dirty="0">
                        <a:solidFill>
                          <a:schemeClr val="tx1"/>
                        </a:solidFill>
                        <a:latin typeface="Segoe UI" panose="020B0502040204020203" pitchFamily="34" charset="0"/>
                        <a:ea typeface="+mn-ea"/>
                        <a:cs typeface="Segoe UI" panose="020B0502040204020203" pitchFamily="34" charset="0"/>
                        <a:sym typeface="Figtree Light"/>
                      </a:endParaRPr>
                    </a:p>
                  </a:txBody>
                  <a:tcPr marL="68575" marR="68575" marT="0" marB="0">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2C3E3F"/>
                      </a:solidFill>
                      <a:prstDash val="solid"/>
                      <a:round/>
                      <a:headEnd type="none" w="sm" len="sm"/>
                      <a:tailEnd type="none" w="sm" len="sm"/>
                    </a:lnB>
                  </a:tcPr>
                </a:tc>
                <a:extLst>
                  <a:ext uri="{0D108BD9-81ED-4DB2-BD59-A6C34878D82A}">
                    <a16:rowId xmlns:a16="http://schemas.microsoft.com/office/drawing/2014/main" val="10001"/>
                  </a:ext>
                </a:extLst>
              </a:tr>
              <a:tr h="1010172">
                <a:tc>
                  <a:txBody>
                    <a:bodyPr/>
                    <a:lstStyle/>
                    <a:p>
                      <a:pPr marL="0" marR="0" lvl="0" indent="0" algn="l" defTabSz="914400" rtl="0" eaLnBrk="1" latinLnBrk="0" hangingPunct="1">
                        <a:lnSpc>
                          <a:spcPct val="100000"/>
                        </a:lnSpc>
                        <a:spcBef>
                          <a:spcPts val="0"/>
                        </a:spcBef>
                        <a:spcAft>
                          <a:spcPts val="0"/>
                        </a:spcAft>
                        <a:buClr>
                          <a:srgbClr val="000000"/>
                        </a:buClr>
                        <a:buSzPts val="1400"/>
                        <a:buFont typeface="Arial"/>
                        <a:buNone/>
                      </a:pPr>
                      <a:r>
                        <a:rPr lang="en-US" sz="1400" b="1" u="none" strike="noStrike" kern="1200" cap="none" dirty="0">
                          <a:solidFill>
                            <a:schemeClr val="tx1"/>
                          </a:solidFill>
                          <a:latin typeface="Segoe UI" panose="020B0502040204020203" pitchFamily="34" charset="0"/>
                          <a:ea typeface="+mn-ea"/>
                          <a:cs typeface="Segoe UI" panose="020B0502040204020203" pitchFamily="34" charset="0"/>
                        </a:rPr>
                        <a:t>Technical Report Part B </a:t>
                      </a:r>
                      <a:r>
                        <a:rPr lang="en-US" sz="1400" u="none" strike="noStrike" kern="1200" cap="none" dirty="0">
                          <a:solidFill>
                            <a:schemeClr val="tx1"/>
                          </a:solidFill>
                          <a:latin typeface="Segoe UI" panose="020B0502040204020203" pitchFamily="34" charset="0"/>
                          <a:ea typeface="+mn-ea"/>
                          <a:cs typeface="Segoe UI" panose="020B0502040204020203" pitchFamily="34" charset="0"/>
                        </a:rPr>
                        <a:t>is a narrative description of the work carried out during the reporting period.</a:t>
                      </a:r>
                    </a:p>
                  </a:txBody>
                  <a:tcPr marL="68575" marR="68575" marT="0" marB="0">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2C3E3F"/>
                      </a:solidFill>
                      <a:prstDash val="solid"/>
                      <a:round/>
                      <a:headEnd type="none" w="sm" len="sm"/>
                      <a:tailEnd type="none" w="sm" len="sm"/>
                    </a:lnT>
                    <a:lnB w="9525" cap="flat" cmpd="sng">
                      <a:solidFill>
                        <a:srgbClr val="2C3E3F"/>
                      </a:solidFill>
                      <a:prstDash val="solid"/>
                      <a:round/>
                      <a:headEnd type="none" w="sm" len="sm"/>
                      <a:tailEnd type="none" w="sm" len="sm"/>
                    </a:lnB>
                  </a:tcPr>
                </a:tc>
                <a:tc>
                  <a:txBody>
                    <a:bodyPr/>
                    <a:lstStyle/>
                    <a:p>
                      <a:pPr marL="0" marR="0" lvl="0" indent="0" algn="l" defTabSz="914400" rtl="0" eaLnBrk="1" latinLnBrk="0" hangingPunct="1">
                        <a:lnSpc>
                          <a:spcPct val="100000"/>
                        </a:lnSpc>
                        <a:spcBef>
                          <a:spcPts val="0"/>
                        </a:spcBef>
                        <a:spcAft>
                          <a:spcPts val="0"/>
                        </a:spcAft>
                        <a:buClr>
                          <a:srgbClr val="000000"/>
                        </a:buClr>
                        <a:buSzPts val="1400"/>
                        <a:buFont typeface="Arial"/>
                        <a:buNone/>
                      </a:pPr>
                      <a:r>
                        <a:rPr lang="en-US" sz="1400" u="none" strike="noStrike" kern="1200" cap="none" dirty="0">
                          <a:solidFill>
                            <a:schemeClr val="tx1"/>
                          </a:solidFill>
                          <a:latin typeface="Segoe UI" panose="020B0502040204020203" pitchFamily="34" charset="0"/>
                          <a:ea typeface="+mn-ea"/>
                          <a:cs typeface="Segoe UI" panose="020B0502040204020203" pitchFamily="34" charset="0"/>
                        </a:rPr>
                        <a:t>Part B needs to be uploaded as PDF on the Technical Report (Part B) screen. The template to use is available on the portal.</a:t>
                      </a:r>
                    </a:p>
                  </a:txBody>
                  <a:tcPr marL="68575" marR="68575" marT="0" marB="0">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2C3E3F"/>
                      </a:solidFill>
                      <a:prstDash val="solid"/>
                      <a:round/>
                      <a:headEnd type="none" w="sm" len="sm"/>
                      <a:tailEnd type="none" w="sm" len="sm"/>
                    </a:lnT>
                    <a:lnB w="9525" cap="flat" cmpd="sng">
                      <a:solidFill>
                        <a:srgbClr val="2C3E3F"/>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800"/>
                        <a:buFont typeface="Figtree"/>
                        <a:buNone/>
                      </a:pPr>
                      <a:r>
                        <a:rPr lang="en-US" sz="1400" u="none" strike="noStrike" kern="1200" cap="none" dirty="0">
                          <a:solidFill>
                            <a:schemeClr val="tx1"/>
                          </a:solidFill>
                          <a:latin typeface="Segoe UI" panose="020B0502040204020203" pitchFamily="34" charset="0"/>
                          <a:ea typeface="+mn-ea"/>
                          <a:cs typeface="Segoe UI" panose="020B0502040204020203" pitchFamily="34" charset="0"/>
                        </a:rPr>
                        <a:t>Coordinator</a:t>
                      </a:r>
                    </a:p>
                  </a:txBody>
                  <a:tcPr marL="68575" marR="68575" marT="0" marB="0">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2C3E3F"/>
                      </a:solidFill>
                      <a:prstDash val="solid"/>
                      <a:round/>
                      <a:headEnd type="none" w="sm" len="sm"/>
                      <a:tailEnd type="none" w="sm" len="sm"/>
                    </a:lnT>
                    <a:lnB w="9525" cap="flat" cmpd="sng">
                      <a:solidFill>
                        <a:srgbClr val="2C3E3F"/>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kern="1200" cap="none" dirty="0">
                          <a:solidFill>
                            <a:schemeClr val="tx1"/>
                          </a:solidFill>
                          <a:latin typeface="Segoe UI" panose="020B0502040204020203" pitchFamily="34" charset="0"/>
                          <a:ea typeface="+mn-ea"/>
                          <a:cs typeface="Segoe UI" panose="020B0502040204020203" pitchFamily="34" charset="0"/>
                        </a:rPr>
                        <a:t>All WP leaders, tasks leaders, and partners where relevant</a:t>
                      </a:r>
                    </a:p>
                  </a:txBody>
                  <a:tcPr marL="68575" marR="68575" marT="0" marB="0">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2C3E3F"/>
                      </a:solidFill>
                      <a:prstDash val="solid"/>
                      <a:round/>
                      <a:headEnd type="none" w="sm" len="sm"/>
                      <a:tailEnd type="none" w="sm" len="sm"/>
                    </a:lnT>
                    <a:lnB w="9525" cap="flat" cmpd="sng">
                      <a:solidFill>
                        <a:srgbClr val="2C3E3F"/>
                      </a:solidFill>
                      <a:prstDash val="solid"/>
                      <a:round/>
                      <a:headEnd type="none" w="sm" len="sm"/>
                      <a:tailEnd type="none" w="sm" len="sm"/>
                    </a:lnB>
                  </a:tcPr>
                </a:tc>
                <a:tc vMerge="1">
                  <a:txBody>
                    <a:bodyPr/>
                    <a:lstStyle/>
                    <a:p>
                      <a:pPr marL="0" marR="0" lvl="0" indent="0" algn="l" rtl="0">
                        <a:lnSpc>
                          <a:spcPct val="150000"/>
                        </a:lnSpc>
                        <a:spcBef>
                          <a:spcPts val="0"/>
                        </a:spcBef>
                        <a:spcAft>
                          <a:spcPts val="0"/>
                        </a:spcAft>
                        <a:buClr>
                          <a:srgbClr val="000000"/>
                        </a:buClr>
                        <a:buSzPts val="1800"/>
                        <a:buFont typeface="Arial"/>
                        <a:buNone/>
                      </a:pPr>
                      <a:endParaRPr sz="1400" u="none" strike="noStrike" cap="none" dirty="0">
                        <a:latin typeface="Segoe UI" panose="020B0502040204020203" pitchFamily="34" charset="0"/>
                        <a:ea typeface="Figtree Light"/>
                        <a:cs typeface="Segoe UI" panose="020B0502040204020203" pitchFamily="34" charset="0"/>
                        <a:sym typeface="Figtree Light"/>
                      </a:endParaRPr>
                    </a:p>
                  </a:txBody>
                  <a:tcPr marL="68575" marR="68575" marT="0" marB="0">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2C3E3F"/>
                      </a:solidFill>
                      <a:prstDash val="solid"/>
                      <a:round/>
                      <a:headEnd type="none" w="sm" len="sm"/>
                      <a:tailEnd type="none" w="sm" len="sm"/>
                    </a:lnT>
                    <a:lnB w="9525" cap="flat" cmpd="sng">
                      <a:solidFill>
                        <a:srgbClr val="2C3E3F"/>
                      </a:solidFill>
                      <a:prstDash val="solid"/>
                      <a:round/>
                      <a:headEnd type="none" w="sm" len="sm"/>
                      <a:tailEnd type="none" w="sm" len="sm"/>
                    </a:lnB>
                  </a:tcPr>
                </a:tc>
                <a:extLst>
                  <a:ext uri="{0D108BD9-81ED-4DB2-BD59-A6C34878D82A}">
                    <a16:rowId xmlns:a16="http://schemas.microsoft.com/office/drawing/2014/main" val="10002"/>
                  </a:ext>
                </a:extLst>
              </a:tr>
              <a:tr h="872750">
                <a:tc>
                  <a:txBody>
                    <a:bodyPr/>
                    <a:lstStyle/>
                    <a:p>
                      <a:pPr marL="0" marR="0" lvl="0" indent="0" algn="l" rtl="0">
                        <a:lnSpc>
                          <a:spcPct val="100000"/>
                        </a:lnSpc>
                        <a:spcBef>
                          <a:spcPts val="0"/>
                        </a:spcBef>
                        <a:spcAft>
                          <a:spcPts val="0"/>
                        </a:spcAft>
                        <a:buClr>
                          <a:srgbClr val="000000"/>
                        </a:buClr>
                        <a:buSzPts val="1400"/>
                        <a:buFont typeface="Arial"/>
                        <a:buNone/>
                      </a:pPr>
                      <a:r>
                        <a:rPr lang="en-US" sz="1400" b="1" u="none" strike="noStrike" kern="1200" cap="none" dirty="0">
                          <a:solidFill>
                            <a:schemeClr val="tx1"/>
                          </a:solidFill>
                          <a:latin typeface="Segoe UI" panose="020B0502040204020203" pitchFamily="34" charset="0"/>
                          <a:ea typeface="+mn-ea"/>
                          <a:cs typeface="Segoe UI" panose="020B0502040204020203" pitchFamily="34" charset="0"/>
                        </a:rPr>
                        <a:t>Financial Report</a:t>
                      </a:r>
                    </a:p>
                  </a:txBody>
                  <a:tcPr marL="68575" marR="68575" marT="0" marB="0">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2C3E3F"/>
                      </a:solidFill>
                      <a:prstDash val="solid"/>
                      <a:round/>
                      <a:headEnd type="none" w="sm" len="sm"/>
                      <a:tailEnd type="none" w="sm" len="sm"/>
                    </a:lnT>
                    <a:lnB w="9525" cap="flat" cmpd="sng">
                      <a:solidFill>
                        <a:srgbClr val="2C3E3F"/>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400"/>
                        <a:buFont typeface="Arial"/>
                        <a:buNone/>
                      </a:pPr>
                      <a:r>
                        <a:rPr lang="en-US" sz="1400" u="none" strike="noStrike" kern="1200" cap="none" dirty="0">
                          <a:solidFill>
                            <a:schemeClr val="tx1"/>
                          </a:solidFill>
                          <a:latin typeface="Segoe UI" panose="020B0502040204020203" pitchFamily="34" charset="0"/>
                          <a:ea typeface="+mn-ea"/>
                          <a:cs typeface="Segoe UI" panose="020B0502040204020203" pitchFamily="34" charset="0"/>
                        </a:rPr>
                        <a:t>The individual financial statements (Annex 4 to the GA) for each Beneficiary</a:t>
                      </a:r>
                    </a:p>
                    <a:p>
                      <a:pPr marL="0" marR="0" lvl="0" indent="0" algn="l" rtl="0">
                        <a:lnSpc>
                          <a:spcPct val="115000"/>
                        </a:lnSpc>
                        <a:spcBef>
                          <a:spcPts val="0"/>
                        </a:spcBef>
                        <a:spcAft>
                          <a:spcPts val="0"/>
                        </a:spcAft>
                        <a:buClr>
                          <a:srgbClr val="000000"/>
                        </a:buClr>
                        <a:buSzPts val="1400"/>
                        <a:buFont typeface="Arial"/>
                        <a:buNone/>
                      </a:pPr>
                      <a:r>
                        <a:rPr lang="en-US" sz="1400" u="none" strike="noStrike" kern="1200" cap="none" dirty="0">
                          <a:solidFill>
                            <a:schemeClr val="tx1"/>
                          </a:solidFill>
                          <a:latin typeface="Segoe UI" panose="020B0502040204020203" pitchFamily="34" charset="0"/>
                          <a:ea typeface="+mn-ea"/>
                          <a:cs typeface="Segoe UI" panose="020B0502040204020203" pitchFamily="34" charset="0"/>
                        </a:rPr>
                        <a:t>• a summary financial statement</a:t>
                      </a:r>
                    </a:p>
                    <a:p>
                      <a:pPr marL="0" marR="0" lvl="0" indent="0" algn="l" rtl="0">
                        <a:lnSpc>
                          <a:spcPct val="115000"/>
                        </a:lnSpc>
                        <a:spcBef>
                          <a:spcPts val="0"/>
                        </a:spcBef>
                        <a:spcAft>
                          <a:spcPts val="0"/>
                        </a:spcAft>
                        <a:buClr>
                          <a:srgbClr val="000000"/>
                        </a:buClr>
                        <a:buSzPts val="1400"/>
                        <a:buFont typeface="Arial"/>
                        <a:buNone/>
                      </a:pPr>
                      <a:r>
                        <a:rPr lang="en-US" sz="1400" u="none" strike="noStrike" kern="1200" cap="none" dirty="0">
                          <a:solidFill>
                            <a:schemeClr val="tx1"/>
                          </a:solidFill>
                          <a:latin typeface="Segoe UI" panose="020B0502040204020203" pitchFamily="34" charset="0"/>
                          <a:ea typeface="+mn-ea"/>
                          <a:cs typeface="Segoe UI" panose="020B0502040204020203" pitchFamily="34" charset="0"/>
                        </a:rPr>
                        <a:t>• a certificate on the financial statements (CFS) (if threshold reached).</a:t>
                      </a:r>
                    </a:p>
                  </a:txBody>
                  <a:tcPr marL="68575" marR="68575" marT="0" marB="0">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2C3E3F"/>
                      </a:solidFill>
                      <a:prstDash val="solid"/>
                      <a:round/>
                      <a:headEnd type="none" w="sm" len="sm"/>
                      <a:tailEnd type="none" w="sm" len="sm"/>
                    </a:lnT>
                    <a:lnB w="9525" cap="flat" cmpd="sng">
                      <a:solidFill>
                        <a:srgbClr val="2C3E3F"/>
                      </a:solidFill>
                      <a:prstDash val="solid"/>
                      <a:round/>
                      <a:headEnd type="none" w="sm" len="sm"/>
                      <a:tailEnd type="none" w="sm" len="sm"/>
                    </a:lnB>
                  </a:tcPr>
                </a:tc>
                <a:tc>
                  <a:txBody>
                    <a:bodyPr/>
                    <a:lstStyle/>
                    <a:p>
                      <a:pPr marL="0" marR="0" lvl="0" indent="0" algn="l" rtl="0">
                        <a:lnSpc>
                          <a:spcPct val="150000"/>
                        </a:lnSpc>
                        <a:spcBef>
                          <a:spcPts val="0"/>
                        </a:spcBef>
                        <a:spcAft>
                          <a:spcPts val="0"/>
                        </a:spcAft>
                        <a:buClr>
                          <a:srgbClr val="000000"/>
                        </a:buClr>
                        <a:buSzPts val="1800"/>
                        <a:buFont typeface="Arial"/>
                        <a:buNone/>
                      </a:pPr>
                      <a:r>
                        <a:rPr lang="en-US" sz="1400" u="none" strike="noStrike" kern="1200" cap="none" dirty="0">
                          <a:solidFill>
                            <a:schemeClr val="tx1"/>
                          </a:solidFill>
                          <a:latin typeface="Segoe UI" panose="020B0502040204020203" pitchFamily="34" charset="0"/>
                          <a:ea typeface="+mn-ea"/>
                          <a:cs typeface="Segoe UI" panose="020B0502040204020203" pitchFamily="34" charset="0"/>
                          <a:sym typeface="Figtree Light"/>
                        </a:rPr>
                        <a:t>Coordinator</a:t>
                      </a:r>
                    </a:p>
                  </a:txBody>
                  <a:tcPr marL="68575" marR="68575" marT="0" marB="0">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2C3E3F"/>
                      </a:solidFill>
                      <a:prstDash val="solid"/>
                      <a:round/>
                      <a:headEnd type="none" w="sm" len="sm"/>
                      <a:tailEnd type="none" w="sm" len="sm"/>
                    </a:lnT>
                    <a:lnB w="9525" cap="flat" cmpd="sng">
                      <a:solidFill>
                        <a:srgbClr val="2C3E3F"/>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kern="1200" cap="none" dirty="0">
                          <a:solidFill>
                            <a:schemeClr val="tx1"/>
                          </a:solidFill>
                          <a:latin typeface="Segoe UI" panose="020B0502040204020203" pitchFamily="34" charset="0"/>
                          <a:ea typeface="+mn-ea"/>
                          <a:cs typeface="Segoe UI" panose="020B0502040204020203" pitchFamily="34" charset="0"/>
                        </a:rPr>
                        <a:t>Partners ask their financial &amp; admin departments to enter in the EC portal and provide financial status. </a:t>
                      </a:r>
                    </a:p>
                    <a:p>
                      <a:pPr marL="0" marR="0" lvl="0" indent="0" algn="l" rtl="0">
                        <a:lnSpc>
                          <a:spcPct val="100000"/>
                        </a:lnSpc>
                        <a:spcBef>
                          <a:spcPts val="0"/>
                        </a:spcBef>
                        <a:spcAft>
                          <a:spcPts val="0"/>
                        </a:spcAft>
                        <a:buClr>
                          <a:srgbClr val="000000"/>
                        </a:buClr>
                        <a:buSzPts val="1400"/>
                        <a:buFont typeface="Arial"/>
                        <a:buNone/>
                      </a:pPr>
                      <a:r>
                        <a:rPr lang="en-US" sz="1400" u="none" strike="noStrike" kern="1200" cap="none" dirty="0">
                          <a:solidFill>
                            <a:schemeClr val="tx1"/>
                          </a:solidFill>
                          <a:latin typeface="Segoe UI" panose="020B0502040204020203" pitchFamily="34" charset="0"/>
                          <a:ea typeface="+mn-ea"/>
                          <a:cs typeface="Segoe UI" panose="020B0502040204020203" pitchFamily="34" charset="0"/>
                          <a:hlinkClick r:id="rId2">
                            <a:extLst>
                              <a:ext uri="{A12FA001-AC4F-418D-AE19-62706E023703}">
                                <ahyp:hlinkClr xmlns:ahyp="http://schemas.microsoft.com/office/drawing/2018/hyperlinkcolor" val="tx"/>
                              </a:ext>
                            </a:extLst>
                          </a:hlinkClick>
                        </a:rPr>
                        <a:t>How to complete your financial statement</a:t>
                      </a:r>
                      <a:r>
                        <a:rPr lang="en-US" sz="1400" u="none" strike="noStrike" kern="1200" cap="none" dirty="0">
                          <a:solidFill>
                            <a:schemeClr val="tx1"/>
                          </a:solidFill>
                          <a:latin typeface="Segoe UI" panose="020B0502040204020203" pitchFamily="34" charset="0"/>
                          <a:ea typeface="+mn-ea"/>
                          <a:cs typeface="Segoe UI" panose="020B0502040204020203" pitchFamily="34" charset="0"/>
                        </a:rPr>
                        <a:t> </a:t>
                      </a:r>
                    </a:p>
                  </a:txBody>
                  <a:tcPr marL="68575" marR="68575" marT="0" marB="0">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2C3E3F"/>
                      </a:solidFill>
                      <a:prstDash val="solid"/>
                      <a:round/>
                      <a:headEnd type="none" w="sm" len="sm"/>
                      <a:tailEnd type="none" w="sm" len="sm"/>
                    </a:lnT>
                    <a:lnB w="9525" cap="flat" cmpd="sng">
                      <a:solidFill>
                        <a:srgbClr val="2C3E3F"/>
                      </a:solidFill>
                      <a:prstDash val="solid"/>
                      <a:round/>
                      <a:headEnd type="none" w="sm" len="sm"/>
                      <a:tailEnd type="none" w="sm" len="sm"/>
                    </a:lnB>
                  </a:tcPr>
                </a:tc>
                <a:tc vMerge="1">
                  <a:txBody>
                    <a:bodyPr/>
                    <a:lstStyle/>
                    <a:p>
                      <a:pPr marL="0" marR="0" lvl="0" indent="0" algn="l" rtl="0">
                        <a:lnSpc>
                          <a:spcPct val="150000"/>
                        </a:lnSpc>
                        <a:spcBef>
                          <a:spcPts val="0"/>
                        </a:spcBef>
                        <a:spcAft>
                          <a:spcPts val="0"/>
                        </a:spcAft>
                        <a:buClr>
                          <a:srgbClr val="000000"/>
                        </a:buClr>
                        <a:buSzPts val="1800"/>
                        <a:buFont typeface="Arial"/>
                        <a:buNone/>
                      </a:pPr>
                      <a:endParaRPr sz="1400" u="none" strike="noStrike" cap="none" dirty="0">
                        <a:latin typeface="Segoe UI" panose="020B0502040204020203" pitchFamily="34" charset="0"/>
                        <a:ea typeface="Figtree Light"/>
                        <a:cs typeface="Segoe UI" panose="020B0502040204020203" pitchFamily="34" charset="0"/>
                        <a:sym typeface="Figtree Light"/>
                      </a:endParaRPr>
                    </a:p>
                  </a:txBody>
                  <a:tcPr marL="68575" marR="68575" marT="0" marB="0">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2C3E3F"/>
                      </a:solidFill>
                      <a:prstDash val="solid"/>
                      <a:round/>
                      <a:headEnd type="none" w="sm" len="sm"/>
                      <a:tailEnd type="none" w="sm" len="sm"/>
                    </a:lnT>
                    <a:lnB w="9525" cap="flat" cmpd="sng">
                      <a:solidFill>
                        <a:srgbClr val="2C3E3F"/>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
        <p:nvSpPr>
          <p:cNvPr id="3" name="Google Shape;177;g30eaf693839_0_131">
            <a:extLst>
              <a:ext uri="{FF2B5EF4-FFF2-40B4-BE49-F238E27FC236}">
                <a16:creationId xmlns:a16="http://schemas.microsoft.com/office/drawing/2014/main" id="{2842D053-4E19-C196-F6FA-4AA068E594A7}"/>
              </a:ext>
            </a:extLst>
          </p:cNvPr>
          <p:cNvSpPr txBox="1">
            <a:spLocks/>
          </p:cNvSpPr>
          <p:nvPr/>
        </p:nvSpPr>
        <p:spPr>
          <a:xfrm>
            <a:off x="690623" y="6491167"/>
            <a:ext cx="10810752" cy="471216"/>
          </a:xfrm>
          <a:prstGeom prst="rect">
            <a:avLst/>
          </a:prstGeom>
          <a:noFill/>
          <a:ln>
            <a:noFill/>
          </a:ln>
        </p:spPr>
        <p:txBody>
          <a:bodyPr spcFirstLastPara="1" vert="horz" wrap="square" lIns="91425" tIns="45700" rIns="91425" bIns="45700" rtlCol="0" anchor="t" anchorCtr="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rgbClr val="2BA5DE"/>
                </a:solidFill>
                <a:latin typeface="Segoe UI" panose="020B0502040204020203" pitchFamily="34" charset="0"/>
                <a:ea typeface="+mn-ea"/>
                <a:cs typeface="Segoe UI" panose="020B0502040204020203"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Segoe UI" panose="020B0502040204020203" pitchFamily="34" charset="0"/>
                <a:ea typeface="+mn-ea"/>
                <a:cs typeface="Segoe UI" panose="020B0502040204020203"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Segoe UI" panose="020B0502040204020203" pitchFamily="34" charset="0"/>
                <a:ea typeface="+mn-ea"/>
                <a:cs typeface="Segoe UI" panose="020B0502040204020203"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Segoe UI" panose="020B0502040204020203" pitchFamily="34" charset="0"/>
                <a:ea typeface="+mn-ea"/>
                <a:cs typeface="Segoe UI" panose="020B0502040204020203"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buSzPts val="1800"/>
            </a:pPr>
            <a:r>
              <a:rPr lang="en-US" sz="1200" b="1" dirty="0">
                <a:solidFill>
                  <a:schemeClr val="tx1"/>
                </a:solidFill>
                <a:ea typeface="Figtree"/>
                <a:sym typeface="Figtree"/>
              </a:rPr>
              <a:t>Source</a:t>
            </a:r>
            <a:r>
              <a:rPr lang="en-US" sz="1200" dirty="0">
                <a:solidFill>
                  <a:schemeClr val="tx1"/>
                </a:solidFill>
                <a:ea typeface="Figtree"/>
                <a:sym typeface="Figtree"/>
              </a:rPr>
              <a:t>: </a:t>
            </a:r>
            <a:r>
              <a:rPr lang="en-US" sz="1200" dirty="0">
                <a:solidFill>
                  <a:schemeClr val="tx1"/>
                </a:solidFill>
                <a:ea typeface="Figtree"/>
                <a:sym typeface="Figtree"/>
                <a:hlinkClick r:id="rId3"/>
              </a:rPr>
              <a:t>https://ec.europa.eu/info/funding-tenders/opportunities/docs/2021-2027/common/temp-form/report/periodic-report_horizon-euratom_en.pdf</a:t>
            </a:r>
            <a:endParaRPr lang="en-US" sz="1200" dirty="0">
              <a:solidFill>
                <a:schemeClr val="tx1"/>
              </a:solidFill>
              <a:ea typeface="Figtree"/>
              <a:sym typeface="Figtree"/>
            </a:endParaRPr>
          </a:p>
        </p:txBody>
      </p:sp>
      <p:sp>
        <p:nvSpPr>
          <p:cNvPr id="2" name="CasellaDiTesto 1">
            <a:extLst>
              <a:ext uri="{FF2B5EF4-FFF2-40B4-BE49-F238E27FC236}">
                <a16:creationId xmlns:a16="http://schemas.microsoft.com/office/drawing/2014/main" id="{E5F764DA-46FC-D890-024E-CBFB26E2F6F7}"/>
              </a:ext>
            </a:extLst>
          </p:cNvPr>
          <p:cNvSpPr txBox="1"/>
          <p:nvPr/>
        </p:nvSpPr>
        <p:spPr>
          <a:xfrm>
            <a:off x="690623" y="1709911"/>
            <a:ext cx="10810752" cy="615553"/>
          </a:xfrm>
          <a:prstGeom prst="rect">
            <a:avLst/>
          </a:prstGeom>
          <a:solidFill>
            <a:schemeClr val="bg1"/>
          </a:solidFill>
        </p:spPr>
        <p:txBody>
          <a:bodyPr wrap="square">
            <a:spAutoFit/>
          </a:bodyPr>
          <a:lstStyle/>
          <a:p>
            <a:r>
              <a:rPr lang="en-US" sz="2000" b="0" i="0" dirty="0">
                <a:solidFill>
                  <a:srgbClr val="222222"/>
                </a:solidFill>
                <a:effectLst/>
                <a:latin typeface="Segoe UI" panose="020B0502040204020203" pitchFamily="34" charset="0"/>
                <a:cs typeface="Segoe UI" panose="020B0502040204020203" pitchFamily="34" charset="0"/>
              </a:rPr>
              <a:t>The periodic report consists of the </a:t>
            </a:r>
            <a:r>
              <a:rPr lang="en-US" sz="2000" u="sng" dirty="0">
                <a:solidFill>
                  <a:srgbClr val="222222"/>
                </a:solidFill>
                <a:latin typeface="Segoe UI" panose="020B0502040204020203" pitchFamily="34" charset="0"/>
                <a:cs typeface="Segoe UI" panose="020B0502040204020203" pitchFamily="34" charset="0"/>
              </a:rPr>
              <a:t>Technical Report </a:t>
            </a:r>
            <a:r>
              <a:rPr lang="en-US" sz="2000" dirty="0">
                <a:solidFill>
                  <a:srgbClr val="222222"/>
                </a:solidFill>
                <a:latin typeface="Segoe UI" panose="020B0502040204020203" pitchFamily="34" charset="0"/>
                <a:cs typeface="Segoe UI" panose="020B0502040204020203" pitchFamily="34" charset="0"/>
              </a:rPr>
              <a:t>(Part A+ Part B) and the </a:t>
            </a:r>
            <a:r>
              <a:rPr lang="en-US" sz="2000" b="0" i="0" u="sng" dirty="0">
                <a:solidFill>
                  <a:srgbClr val="222222"/>
                </a:solidFill>
                <a:effectLst/>
                <a:latin typeface="Segoe UI" panose="020B0502040204020203" pitchFamily="34" charset="0"/>
                <a:cs typeface="Segoe UI" panose="020B0502040204020203" pitchFamily="34" charset="0"/>
              </a:rPr>
              <a:t>Financial Report</a:t>
            </a:r>
            <a:r>
              <a:rPr lang="en-US" sz="2000" b="0" i="0" dirty="0">
                <a:solidFill>
                  <a:srgbClr val="222222"/>
                </a:solidFill>
                <a:effectLst/>
                <a:latin typeface="Segoe UI" panose="020B0502040204020203" pitchFamily="34" charset="0"/>
                <a:cs typeface="Segoe UI" panose="020B0502040204020203" pitchFamily="34" charset="0"/>
              </a:rPr>
              <a:t>. </a:t>
            </a:r>
          </a:p>
          <a:p>
            <a:pPr algn="l"/>
            <a:r>
              <a:rPr lang="en-US" sz="1400" b="0" i="0" dirty="0">
                <a:solidFill>
                  <a:srgbClr val="222222"/>
                </a:solidFill>
                <a:effectLst/>
                <a:latin typeface="arial, sans-serif"/>
              </a:rPr>
              <a:t> </a:t>
            </a:r>
            <a:endParaRPr lang="en-US" sz="1400" b="0" i="0" dirty="0">
              <a:solidFill>
                <a:srgbClr val="222222"/>
              </a:solidFill>
              <a:effectLst/>
              <a:latin typeface="Arial" panose="020B0604020202020204" pitchFamily="34" charset="0"/>
            </a:endParaRPr>
          </a:p>
        </p:txBody>
      </p:sp>
    </p:spTree>
    <p:extLst>
      <p:ext uri="{BB962C8B-B14F-4D97-AF65-F5344CB8AC3E}">
        <p14:creationId xmlns:p14="http://schemas.microsoft.com/office/powerpoint/2010/main" val="38090380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D10EEC-DE2E-0752-3AE7-6C141B7257DD}"/>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0AB49E56-F5AE-B648-9D86-F2BB69311DE6}"/>
              </a:ext>
            </a:extLst>
          </p:cNvPr>
          <p:cNvSpPr>
            <a:spLocks noGrp="1"/>
          </p:cNvSpPr>
          <p:nvPr>
            <p:ph type="ctrTitle"/>
          </p:nvPr>
        </p:nvSpPr>
        <p:spPr>
          <a:xfrm>
            <a:off x="1524000" y="0"/>
            <a:ext cx="9144000" cy="2387600"/>
          </a:xfrm>
        </p:spPr>
        <p:txBody>
          <a:bodyPr anchor="ctr">
            <a:normAutofit/>
          </a:bodyPr>
          <a:lstStyle/>
          <a:p>
            <a:r>
              <a:rPr lang="en-US" sz="4800" dirty="0"/>
              <a:t>How to prepare and submit it?</a:t>
            </a:r>
            <a:endParaRPr lang="en-GB" sz="4800" dirty="0"/>
          </a:p>
        </p:txBody>
      </p:sp>
      <p:pic>
        <p:nvPicPr>
          <p:cNvPr id="2" name="Google Shape;194;g30eaf693839_0_148">
            <a:extLst>
              <a:ext uri="{FF2B5EF4-FFF2-40B4-BE49-F238E27FC236}">
                <a16:creationId xmlns:a16="http://schemas.microsoft.com/office/drawing/2014/main" id="{A361832D-F0BB-07F3-E513-C09CE3D0FADC}"/>
              </a:ext>
            </a:extLst>
          </p:cNvPr>
          <p:cNvPicPr preferRelativeResize="0"/>
          <p:nvPr/>
        </p:nvPicPr>
        <p:blipFill rotWithShape="1">
          <a:blip r:embed="rId2">
            <a:alphaModFix/>
          </a:blip>
          <a:srcRect/>
          <a:stretch/>
        </p:blipFill>
        <p:spPr>
          <a:xfrm>
            <a:off x="838200" y="2016764"/>
            <a:ext cx="10515600" cy="403750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9060889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B0F4AF-B423-3B95-C9ED-0C5D015D3F67}"/>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F05C6DB3-6969-9EDC-0762-80C56A62BBC3}"/>
              </a:ext>
            </a:extLst>
          </p:cNvPr>
          <p:cNvSpPr>
            <a:spLocks noGrp="1"/>
          </p:cNvSpPr>
          <p:nvPr>
            <p:ph type="ctrTitle"/>
          </p:nvPr>
        </p:nvSpPr>
        <p:spPr>
          <a:xfrm>
            <a:off x="0" y="0"/>
            <a:ext cx="12192000" cy="2387600"/>
          </a:xfrm>
        </p:spPr>
        <p:txBody>
          <a:bodyPr anchor="ctr">
            <a:normAutofit/>
          </a:bodyPr>
          <a:lstStyle/>
          <a:p>
            <a:r>
              <a:rPr lang="en-US" sz="4800" dirty="0"/>
              <a:t>Reporting Dissemination Activities</a:t>
            </a:r>
            <a:endParaRPr lang="en-GB" sz="4800" dirty="0"/>
          </a:p>
        </p:txBody>
      </p:sp>
      <p:pic>
        <p:nvPicPr>
          <p:cNvPr id="2" name="Google Shape;204;g30eaf693839_0_156">
            <a:extLst>
              <a:ext uri="{FF2B5EF4-FFF2-40B4-BE49-F238E27FC236}">
                <a16:creationId xmlns:a16="http://schemas.microsoft.com/office/drawing/2014/main" id="{D4BC657F-9CB1-493D-29BC-10BD1379C394}"/>
              </a:ext>
            </a:extLst>
          </p:cNvPr>
          <p:cNvPicPr preferRelativeResize="0"/>
          <p:nvPr/>
        </p:nvPicPr>
        <p:blipFill rotWithShape="1">
          <a:blip r:embed="rId2">
            <a:alphaModFix/>
          </a:blip>
          <a:srcRect t="37453" b="-62"/>
          <a:stretch/>
        </p:blipFill>
        <p:spPr>
          <a:xfrm>
            <a:off x="2371655" y="1760878"/>
            <a:ext cx="7448690" cy="487527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0946903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D79BAD-81CA-759A-9BF3-CCE606744893}"/>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3174C04-E666-F5EF-8DF6-61D1D2D1F7A2}"/>
              </a:ext>
            </a:extLst>
          </p:cNvPr>
          <p:cNvSpPr>
            <a:spLocks noGrp="1"/>
          </p:cNvSpPr>
          <p:nvPr>
            <p:ph type="ctrTitle"/>
          </p:nvPr>
        </p:nvSpPr>
        <p:spPr>
          <a:xfrm>
            <a:off x="0" y="0"/>
            <a:ext cx="12192000" cy="2387600"/>
          </a:xfrm>
        </p:spPr>
        <p:txBody>
          <a:bodyPr anchor="ctr">
            <a:normAutofit/>
          </a:bodyPr>
          <a:lstStyle/>
          <a:p>
            <a:r>
              <a:rPr lang="en-US" sz="4800" dirty="0"/>
              <a:t>Reporting Communication Activities</a:t>
            </a:r>
            <a:endParaRPr lang="en-GB" sz="4800" dirty="0"/>
          </a:p>
        </p:txBody>
      </p:sp>
      <p:grpSp>
        <p:nvGrpSpPr>
          <p:cNvPr id="3" name="Google Shape;213;g30eaf693839_0_164">
            <a:extLst>
              <a:ext uri="{FF2B5EF4-FFF2-40B4-BE49-F238E27FC236}">
                <a16:creationId xmlns:a16="http://schemas.microsoft.com/office/drawing/2014/main" id="{7EE33D3E-D90A-BA4D-C50F-1E9885219116}"/>
              </a:ext>
            </a:extLst>
          </p:cNvPr>
          <p:cNvGrpSpPr/>
          <p:nvPr/>
        </p:nvGrpSpPr>
        <p:grpSpPr>
          <a:xfrm>
            <a:off x="1585913" y="1884765"/>
            <a:ext cx="9020187" cy="4319640"/>
            <a:chOff x="1585913" y="1884765"/>
            <a:chExt cx="9020187" cy="4319640"/>
          </a:xfrm>
        </p:grpSpPr>
        <p:pic>
          <p:nvPicPr>
            <p:cNvPr id="4" name="Google Shape;214;g30eaf693839_0_164">
              <a:extLst>
                <a:ext uri="{FF2B5EF4-FFF2-40B4-BE49-F238E27FC236}">
                  <a16:creationId xmlns:a16="http://schemas.microsoft.com/office/drawing/2014/main" id="{D52927F0-C505-DE6A-13A2-ED3093D6CE9C}"/>
                </a:ext>
              </a:extLst>
            </p:cNvPr>
            <p:cNvPicPr preferRelativeResize="0"/>
            <p:nvPr/>
          </p:nvPicPr>
          <p:blipFill rotWithShape="1">
            <a:blip r:embed="rId2">
              <a:alphaModFix/>
            </a:blip>
            <a:srcRect b="76275"/>
            <a:stretch/>
          </p:blipFill>
          <p:spPr>
            <a:xfrm>
              <a:off x="1585913" y="1884765"/>
              <a:ext cx="9020175" cy="15614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Google Shape;215;g30eaf693839_0_164">
              <a:extLst>
                <a:ext uri="{FF2B5EF4-FFF2-40B4-BE49-F238E27FC236}">
                  <a16:creationId xmlns:a16="http://schemas.microsoft.com/office/drawing/2014/main" id="{9EF83099-8BE8-745C-75F6-342489C5305D}"/>
                </a:ext>
              </a:extLst>
            </p:cNvPr>
            <p:cNvPicPr preferRelativeResize="0"/>
            <p:nvPr/>
          </p:nvPicPr>
          <p:blipFill rotWithShape="1">
            <a:blip r:embed="rId2">
              <a:alphaModFix/>
            </a:blip>
            <a:srcRect t="59010" b="-917"/>
            <a:stretch/>
          </p:blipFill>
          <p:spPr>
            <a:xfrm>
              <a:off x="1585925" y="3446254"/>
              <a:ext cx="9020175" cy="275815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spTree>
    <p:extLst>
      <p:ext uri="{BB962C8B-B14F-4D97-AF65-F5344CB8AC3E}">
        <p14:creationId xmlns:p14="http://schemas.microsoft.com/office/powerpoint/2010/main" val="5601391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CD061A-0CBD-AEB4-2DBA-E7878EBCDDE1}"/>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563E60F0-69D6-FD74-0E1B-14717763C892}"/>
              </a:ext>
            </a:extLst>
          </p:cNvPr>
          <p:cNvSpPr>
            <a:spLocks noGrp="1"/>
          </p:cNvSpPr>
          <p:nvPr>
            <p:ph type="subTitle" idx="1"/>
          </p:nvPr>
        </p:nvSpPr>
        <p:spPr>
          <a:xfrm>
            <a:off x="844953" y="2380909"/>
            <a:ext cx="10660282" cy="4477091"/>
          </a:xfrm>
        </p:spPr>
        <p:txBody>
          <a:bodyPr vert="horz" lIns="91440" tIns="45720" rIns="91440" bIns="45720" rtlCol="0" anchor="t">
            <a:noAutofit/>
          </a:bodyPr>
          <a:lstStyle/>
          <a:p>
            <a:pPr marL="114300" lvl="0" indent="0" algn="l" rtl="0">
              <a:lnSpc>
                <a:spcPct val="90000"/>
              </a:lnSpc>
              <a:spcBef>
                <a:spcPts val="1000"/>
              </a:spcBef>
              <a:spcAft>
                <a:spcPts val="0"/>
              </a:spcAft>
              <a:buSzPct val="84606"/>
              <a:buNone/>
            </a:pPr>
            <a:r>
              <a:rPr lang="en-US" b="1" dirty="0">
                <a:sym typeface="Figtree Light"/>
              </a:rPr>
              <a:t>Reporting Period</a:t>
            </a:r>
            <a:r>
              <a:rPr lang="en-US" dirty="0">
                <a:sym typeface="Figtree Light"/>
              </a:rPr>
              <a:t>: 1 January 2024 – 30 June 2025 (18 months) </a:t>
            </a:r>
            <a:endParaRPr lang="en-US" dirty="0"/>
          </a:p>
          <a:p>
            <a:pPr marL="114300" lvl="0" indent="0" algn="l" rtl="0">
              <a:lnSpc>
                <a:spcPct val="90000"/>
              </a:lnSpc>
              <a:spcBef>
                <a:spcPts val="1000"/>
              </a:spcBef>
              <a:spcAft>
                <a:spcPts val="0"/>
              </a:spcAft>
              <a:buSzPct val="84606"/>
              <a:buNone/>
            </a:pPr>
            <a:r>
              <a:rPr lang="en-US" i="1" dirty="0">
                <a:sym typeface="Figtree Light"/>
              </a:rPr>
              <a:t>Technical Report </a:t>
            </a:r>
            <a:r>
              <a:rPr lang="en-US" dirty="0">
                <a:sym typeface="Figtree Light"/>
              </a:rPr>
              <a:t>(due 60 days after end of RP: 29 August 2025)</a:t>
            </a:r>
            <a:endParaRPr lang="en-US" dirty="0"/>
          </a:p>
          <a:p>
            <a:pPr marL="914400" lvl="1" indent="-316865" algn="l">
              <a:spcBef>
                <a:spcPts val="1000"/>
              </a:spcBef>
              <a:buSzPts val="1543"/>
              <a:buFont typeface="Arial" panose="020B0604020202020204" pitchFamily="34" charset="0"/>
              <a:buChar char="●"/>
            </a:pPr>
            <a:r>
              <a:rPr lang="en-US" dirty="0">
                <a:latin typeface="Segoe UI"/>
                <a:cs typeface="Segoe UI"/>
              </a:rPr>
              <a:t>Prepared by the Coordinator, with help from all the WP leaders and Task leaders.</a:t>
            </a:r>
          </a:p>
          <a:p>
            <a:pPr marL="1371600" lvl="2" indent="-316865" algn="l">
              <a:spcBef>
                <a:spcPts val="1000"/>
              </a:spcBef>
              <a:buSzPts val="1543"/>
              <a:buFont typeface="Wingdings" panose="020B0604020202020204" pitchFamily="34" charset="0"/>
              <a:buChar char="§"/>
            </a:pPr>
            <a:r>
              <a:rPr lang="en-US" dirty="0">
                <a:latin typeface="Segoe UI"/>
                <a:cs typeface="Segoe UI"/>
                <a:sym typeface="Figtree Light"/>
              </a:rPr>
              <a:t>Outlines the work carried out (WP Leaders)</a:t>
            </a:r>
            <a:endParaRPr lang="en-US">
              <a:latin typeface="Segoe UI"/>
              <a:cs typeface="Segoe UI"/>
            </a:endParaRPr>
          </a:p>
          <a:p>
            <a:pPr marL="1371600" lvl="2" indent="-316865" algn="l">
              <a:spcBef>
                <a:spcPts val="1000"/>
              </a:spcBef>
              <a:buSzPts val="1543"/>
              <a:buFont typeface="Wingdings" panose="020B0604020202020204" pitchFamily="34" charset="0"/>
              <a:buChar char="§"/>
            </a:pPr>
            <a:r>
              <a:rPr lang="en-US" dirty="0">
                <a:latin typeface="Segoe UI"/>
                <a:cs typeface="Segoe UI"/>
                <a:sym typeface="Figtree Light"/>
              </a:rPr>
              <a:t>Provides an overview of progress towards objectives (WP Leaders)</a:t>
            </a:r>
            <a:endParaRPr lang="en-US">
              <a:latin typeface="Segoe UI"/>
              <a:cs typeface="Segoe UI"/>
            </a:endParaRPr>
          </a:p>
          <a:p>
            <a:pPr marL="1371600" lvl="2" indent="-316865" algn="l">
              <a:spcBef>
                <a:spcPts val="1000"/>
              </a:spcBef>
              <a:buSzPts val="1543"/>
              <a:buFont typeface="Wingdings" panose="020B0604020202020204" pitchFamily="34" charset="0"/>
              <a:buChar char="§"/>
            </a:pPr>
            <a:r>
              <a:rPr lang="en-US" dirty="0">
                <a:latin typeface="Segoe UI"/>
                <a:cs typeface="Segoe UI"/>
                <a:sym typeface="Figtree Light"/>
              </a:rPr>
              <a:t>Includes a publishable summary (Coordinator with input from WP Leaders)</a:t>
            </a:r>
            <a:endParaRPr lang="en-US">
              <a:latin typeface="Segoe UI"/>
              <a:cs typeface="Segoe UI"/>
            </a:endParaRPr>
          </a:p>
          <a:p>
            <a:pPr marL="1371600" lvl="2" indent="-316865" algn="l">
              <a:spcBef>
                <a:spcPts val="1000"/>
              </a:spcBef>
              <a:buSzPts val="1543"/>
              <a:buFont typeface="Wingdings" panose="020B0604020202020204" pitchFamily="34" charset="0"/>
              <a:buChar char="§"/>
            </a:pPr>
            <a:r>
              <a:rPr lang="en-US" dirty="0">
                <a:latin typeface="Segoe UI"/>
                <a:cs typeface="Segoe UI"/>
                <a:sym typeface="Figtree Light"/>
              </a:rPr>
              <a:t>Details the implementation of action, economic and societal impact (Coordination with input WP Leaders/Task Leaders) </a:t>
            </a:r>
            <a:endParaRPr lang="en-US" dirty="0">
              <a:latin typeface="Segoe UI"/>
              <a:cs typeface="Segoe UI"/>
            </a:endParaRPr>
          </a:p>
          <a:p>
            <a:pPr marL="914400" lvl="1" indent="-316865" algn="l">
              <a:spcBef>
                <a:spcPts val="1000"/>
              </a:spcBef>
              <a:buSzPts val="1543"/>
              <a:buFont typeface="Arial" panose="020B0604020202020204" pitchFamily="34" charset="0"/>
              <a:buChar char="●"/>
            </a:pPr>
            <a:endParaRPr lang="en-US" dirty="0"/>
          </a:p>
          <a:p>
            <a:pPr marL="114300" algn="l">
              <a:buSzPct val="84606"/>
            </a:pPr>
            <a:r>
              <a:rPr lang="en-US" b="1" dirty="0">
                <a:sym typeface="Figtree Light"/>
              </a:rPr>
              <a:t>Templates</a:t>
            </a:r>
            <a:r>
              <a:rPr lang="en-US" dirty="0">
                <a:sym typeface="Figtree Light"/>
              </a:rPr>
              <a:t>: In the </a:t>
            </a:r>
            <a:r>
              <a:rPr lang="en-US" dirty="0">
                <a:sym typeface="Figtree Light"/>
                <a:hlinkClick r:id="rId2"/>
              </a:rPr>
              <a:t>folder</a:t>
            </a:r>
            <a:r>
              <a:rPr lang="en-US" dirty="0">
                <a:sym typeface="Figtree Light"/>
              </a:rPr>
              <a:t> on Teams: “</a:t>
            </a:r>
            <a:r>
              <a:rPr lang="en-US" dirty="0">
                <a:sym typeface="Figtree Light"/>
                <a:hlinkClick r:id="rId3"/>
              </a:rPr>
              <a:t>RP01 M01-M18 - Technical Report</a:t>
            </a:r>
            <a:r>
              <a:rPr lang="en-US" dirty="0">
                <a:sym typeface="Figtree Light"/>
              </a:rPr>
              <a:t>”</a:t>
            </a:r>
            <a:endParaRPr lang="en-US" dirty="0"/>
          </a:p>
          <a:p>
            <a:pPr marL="114300" algn="l">
              <a:buSzPct val="84606"/>
            </a:pPr>
            <a:r>
              <a:rPr lang="en-US" b="1" dirty="0">
                <a:solidFill>
                  <a:srgbClr val="C00000"/>
                </a:solidFill>
                <a:latin typeface="Segoe UI"/>
                <a:cs typeface="Segoe UI"/>
                <a:sym typeface="Figtree Light"/>
              </a:rPr>
              <a:t>Timeline</a:t>
            </a:r>
            <a:r>
              <a:rPr lang="en-US" dirty="0">
                <a:solidFill>
                  <a:srgbClr val="C00000"/>
                </a:solidFill>
                <a:latin typeface="Segoe UI"/>
                <a:cs typeface="Segoe UI"/>
                <a:sym typeface="Figtree Light"/>
              </a:rPr>
              <a:t>:  Contributions from all WPs due 25 July 2025</a:t>
            </a:r>
            <a:endParaRPr lang="en-US" dirty="0">
              <a:solidFill>
                <a:srgbClr val="C00000"/>
              </a:solidFill>
              <a:latin typeface="Segoe UI"/>
              <a:cs typeface="Segoe UI"/>
            </a:endParaRPr>
          </a:p>
          <a:p>
            <a:endParaRPr lang="en-GB" dirty="0"/>
          </a:p>
        </p:txBody>
      </p:sp>
      <p:sp>
        <p:nvSpPr>
          <p:cNvPr id="5" name="Title 4">
            <a:extLst>
              <a:ext uri="{FF2B5EF4-FFF2-40B4-BE49-F238E27FC236}">
                <a16:creationId xmlns:a16="http://schemas.microsoft.com/office/drawing/2014/main" id="{03FBFAB0-2398-BB75-3836-80A1D7C2384D}"/>
              </a:ext>
            </a:extLst>
          </p:cNvPr>
          <p:cNvSpPr>
            <a:spLocks noGrp="1"/>
          </p:cNvSpPr>
          <p:nvPr>
            <p:ph type="ctrTitle"/>
          </p:nvPr>
        </p:nvSpPr>
        <p:spPr>
          <a:xfrm>
            <a:off x="1524000" y="0"/>
            <a:ext cx="9144000" cy="2387600"/>
          </a:xfrm>
        </p:spPr>
        <p:txBody>
          <a:bodyPr anchor="ctr">
            <a:normAutofit/>
          </a:bodyPr>
          <a:lstStyle/>
          <a:p>
            <a:r>
              <a:rPr lang="en-US" sz="4800" dirty="0"/>
              <a:t>First Reporting Period – Technical Report (Part B)</a:t>
            </a:r>
            <a:endParaRPr lang="en-GB" sz="4800" dirty="0"/>
          </a:p>
        </p:txBody>
      </p:sp>
      <p:sp>
        <p:nvSpPr>
          <p:cNvPr id="4" name="Freccia a destra 6">
            <a:extLst>
              <a:ext uri="{FF2B5EF4-FFF2-40B4-BE49-F238E27FC236}">
                <a16:creationId xmlns:a16="http://schemas.microsoft.com/office/drawing/2014/main" id="{6BEB69BF-7200-9671-7CE7-9C6BD2AC665F}"/>
              </a:ext>
            </a:extLst>
          </p:cNvPr>
          <p:cNvSpPr/>
          <p:nvPr/>
        </p:nvSpPr>
        <p:spPr>
          <a:xfrm>
            <a:off x="570574" y="6426387"/>
            <a:ext cx="357777" cy="251749"/>
          </a:xfrm>
          <a:prstGeom prst="rightArrow">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9456959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F19A1C-F055-CFB9-E7EB-212C89A8A8D3}"/>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5E91C74C-BACA-620C-9038-02F15A6BDDBD}"/>
              </a:ext>
            </a:extLst>
          </p:cNvPr>
          <p:cNvSpPr>
            <a:spLocks noGrp="1"/>
          </p:cNvSpPr>
          <p:nvPr>
            <p:ph type="subTitle" idx="1"/>
          </p:nvPr>
        </p:nvSpPr>
        <p:spPr>
          <a:xfrm>
            <a:off x="1524000" y="2132052"/>
            <a:ext cx="9379352" cy="4725947"/>
          </a:xfrm>
        </p:spPr>
        <p:txBody>
          <a:bodyPr vert="horz" lIns="91440" tIns="45720" rIns="91440" bIns="45720" rtlCol="0" anchor="t">
            <a:noAutofit/>
          </a:bodyPr>
          <a:lstStyle/>
          <a:p>
            <a:pPr marL="114300" algn="l">
              <a:buSzPct val="84606"/>
            </a:pPr>
            <a:r>
              <a:rPr lang="en-US" b="1" dirty="0">
                <a:sym typeface="Figtree Light"/>
              </a:rPr>
              <a:t>Reporting period</a:t>
            </a:r>
            <a:r>
              <a:rPr lang="en-US" dirty="0">
                <a:sym typeface="Figtree Light"/>
              </a:rPr>
              <a:t>: 1 January 2024 – 30 June 2025 (18 months)  </a:t>
            </a:r>
            <a:endParaRPr lang="en-US" dirty="0"/>
          </a:p>
          <a:p>
            <a:pPr marL="114300" algn="l">
              <a:buSzPct val="84606"/>
            </a:pPr>
            <a:r>
              <a:rPr lang="en-US" dirty="0">
                <a:sym typeface="Figtree Light"/>
              </a:rPr>
              <a:t>Additional input needed for:</a:t>
            </a:r>
            <a:endParaRPr lang="en-US" dirty="0"/>
          </a:p>
          <a:p>
            <a:pPr marL="114300" lvl="0" algn="l">
              <a:spcAft>
                <a:spcPts val="0"/>
              </a:spcAft>
              <a:buSzPct val="84606"/>
            </a:pPr>
            <a:r>
              <a:rPr lang="en-US" dirty="0">
                <a:sym typeface="Figtree Light"/>
              </a:rPr>
              <a:t>Part A information :</a:t>
            </a:r>
            <a:endParaRPr lang="en-US" dirty="0"/>
          </a:p>
          <a:p>
            <a:pPr marL="914400" lvl="1" indent="-316865" algn="l">
              <a:spcBef>
                <a:spcPts val="1000"/>
              </a:spcBef>
              <a:spcAft>
                <a:spcPts val="0"/>
              </a:spcAft>
              <a:buSzPts val="1543"/>
              <a:buFont typeface="Arial" panose="020B0604020202020204" pitchFamily="34" charset="0"/>
              <a:buChar char="●"/>
            </a:pPr>
            <a:r>
              <a:rPr lang="en-US" dirty="0">
                <a:sym typeface="Figtree Light"/>
              </a:rPr>
              <a:t>URBREATH Dissemination &amp; Communication Register (All partners)</a:t>
            </a:r>
            <a:endParaRPr lang="en-US" dirty="0"/>
          </a:p>
          <a:p>
            <a:pPr marL="914400" lvl="1" indent="-316865" algn="l">
              <a:spcBef>
                <a:spcPts val="1000"/>
              </a:spcBef>
              <a:spcAft>
                <a:spcPts val="0"/>
              </a:spcAft>
              <a:buSzPts val="1543"/>
              <a:buFont typeface="Arial" panose="020B0604020202020204" pitchFamily="34" charset="0"/>
              <a:buChar char="●"/>
            </a:pPr>
            <a:r>
              <a:rPr lang="en-US" dirty="0">
                <a:sym typeface="Figtree Light"/>
              </a:rPr>
              <a:t>KPI tracking (WP &amp; Task Leaders) </a:t>
            </a:r>
            <a:endParaRPr lang="en-US" dirty="0"/>
          </a:p>
          <a:p>
            <a:pPr marL="914400" lvl="1" indent="-316865" algn="l">
              <a:spcBef>
                <a:spcPts val="1000"/>
              </a:spcBef>
              <a:spcAft>
                <a:spcPts val="0"/>
              </a:spcAft>
              <a:buSzPts val="1543"/>
              <a:buFont typeface="Arial" panose="020B0604020202020204" pitchFamily="34" charset="0"/>
              <a:buChar char="●"/>
            </a:pPr>
            <a:r>
              <a:rPr lang="en-US" dirty="0">
                <a:sym typeface="Figtree Light"/>
              </a:rPr>
              <a:t>Risk register and contingency plan (WP &amp; Task Leaders)</a:t>
            </a:r>
            <a:endParaRPr lang="en-US" dirty="0"/>
          </a:p>
          <a:p>
            <a:pPr marL="914400" lvl="1" indent="-316865" algn="l">
              <a:spcBef>
                <a:spcPts val="1000"/>
              </a:spcBef>
              <a:spcAft>
                <a:spcPts val="0"/>
              </a:spcAft>
              <a:buSzPts val="1543"/>
              <a:buFont typeface="Arial" panose="020B0604020202020204" pitchFamily="34" charset="0"/>
              <a:buChar char="●"/>
            </a:pPr>
            <a:r>
              <a:rPr lang="en-US" dirty="0">
                <a:sym typeface="Figtree Light"/>
              </a:rPr>
              <a:t>Results overview (WP &amp; Task Leaders) </a:t>
            </a:r>
            <a:endParaRPr lang="en-US" dirty="0"/>
          </a:p>
          <a:p>
            <a:pPr marL="914400" lvl="1" indent="-316865" algn="l">
              <a:spcBef>
                <a:spcPts val="1000"/>
              </a:spcBef>
              <a:spcAft>
                <a:spcPts val="0"/>
              </a:spcAft>
              <a:buSzPts val="1543"/>
              <a:buFont typeface="Arial" panose="020B0604020202020204" pitchFamily="34" charset="0"/>
              <a:buChar char="●"/>
            </a:pPr>
            <a:r>
              <a:rPr lang="en-US" dirty="0">
                <a:sym typeface="Figtree Light"/>
              </a:rPr>
              <a:t>Standards (WP &amp; Task Leaders)</a:t>
            </a:r>
            <a:endParaRPr lang="en-US" dirty="0"/>
          </a:p>
          <a:p>
            <a:pPr marL="914400" lvl="1" indent="-316865" algn="l">
              <a:spcBef>
                <a:spcPts val="1000"/>
              </a:spcBef>
              <a:spcAft>
                <a:spcPts val="0"/>
              </a:spcAft>
              <a:buSzPts val="1543"/>
              <a:buFont typeface="Arial" panose="020B0604020202020204" pitchFamily="34" charset="0"/>
              <a:buChar char="●"/>
            </a:pPr>
            <a:r>
              <a:rPr lang="en-US" dirty="0">
                <a:sym typeface="Figtree Light"/>
              </a:rPr>
              <a:t>Datasets (WP &amp; Task Leaders)</a:t>
            </a:r>
            <a:endParaRPr lang="en-US" dirty="0"/>
          </a:p>
          <a:p>
            <a:pPr marL="914400" lvl="1" indent="-316865" algn="l">
              <a:spcBef>
                <a:spcPts val="1000"/>
              </a:spcBef>
              <a:spcAft>
                <a:spcPts val="0"/>
              </a:spcAft>
              <a:buSzPts val="1543"/>
              <a:buFont typeface="Arial" panose="020B0604020202020204" pitchFamily="34" charset="0"/>
              <a:buChar char="●"/>
            </a:pPr>
            <a:r>
              <a:rPr lang="en-US" dirty="0">
                <a:sym typeface="Figtree Light"/>
              </a:rPr>
              <a:t>IPR (WP &amp; Task Leaders)</a:t>
            </a:r>
            <a:endParaRPr lang="en-US" dirty="0"/>
          </a:p>
          <a:p>
            <a:pPr marL="114300" lvl="0" indent="0" algn="l" rtl="0">
              <a:lnSpc>
                <a:spcPct val="100000"/>
              </a:lnSpc>
              <a:spcBef>
                <a:spcPts val="1000"/>
              </a:spcBef>
              <a:spcAft>
                <a:spcPts val="0"/>
              </a:spcAft>
              <a:buSzPct val="118421"/>
              <a:buFont typeface="Arial"/>
              <a:buNone/>
            </a:pPr>
            <a:r>
              <a:rPr lang="en-US" b="1" dirty="0">
                <a:solidFill>
                  <a:srgbClr val="C00000"/>
                </a:solidFill>
                <a:latin typeface="Segoe UI"/>
                <a:cs typeface="Segoe UI"/>
                <a:sym typeface="Figtree Light"/>
              </a:rPr>
              <a:t>Timeline</a:t>
            </a:r>
            <a:r>
              <a:rPr lang="en-US" dirty="0">
                <a:solidFill>
                  <a:srgbClr val="C00000"/>
                </a:solidFill>
                <a:latin typeface="Segoe UI"/>
                <a:cs typeface="Segoe UI"/>
                <a:sym typeface="Figtree Light"/>
              </a:rPr>
              <a:t>: Contributions from all WPs due 25 July 2025</a:t>
            </a:r>
            <a:endParaRPr lang="en-US" dirty="0">
              <a:solidFill>
                <a:srgbClr val="C00000"/>
              </a:solidFill>
              <a:latin typeface="Segoe UI"/>
              <a:cs typeface="Segoe UI"/>
            </a:endParaRPr>
          </a:p>
          <a:p>
            <a:endParaRPr lang="en-GB" dirty="0"/>
          </a:p>
        </p:txBody>
      </p:sp>
      <p:sp>
        <p:nvSpPr>
          <p:cNvPr id="5" name="Title 4">
            <a:extLst>
              <a:ext uri="{FF2B5EF4-FFF2-40B4-BE49-F238E27FC236}">
                <a16:creationId xmlns:a16="http://schemas.microsoft.com/office/drawing/2014/main" id="{8C643EDE-9C8C-7D60-0DB3-41876C7E4F73}"/>
              </a:ext>
            </a:extLst>
          </p:cNvPr>
          <p:cNvSpPr>
            <a:spLocks noGrp="1"/>
          </p:cNvSpPr>
          <p:nvPr>
            <p:ph type="ctrTitle"/>
          </p:nvPr>
        </p:nvSpPr>
        <p:spPr>
          <a:xfrm>
            <a:off x="1524000" y="0"/>
            <a:ext cx="9144000" cy="2387600"/>
          </a:xfrm>
        </p:spPr>
        <p:txBody>
          <a:bodyPr anchor="ctr">
            <a:normAutofit/>
          </a:bodyPr>
          <a:lstStyle/>
          <a:p>
            <a:r>
              <a:rPr lang="en-US" sz="4800" dirty="0"/>
              <a:t>First Reporting Period – Technical Report (Part A)</a:t>
            </a:r>
            <a:endParaRPr lang="en-GB" sz="4800" dirty="0"/>
          </a:p>
        </p:txBody>
      </p:sp>
      <p:sp>
        <p:nvSpPr>
          <p:cNvPr id="4" name="Freccia a destra 6">
            <a:extLst>
              <a:ext uri="{FF2B5EF4-FFF2-40B4-BE49-F238E27FC236}">
                <a16:creationId xmlns:a16="http://schemas.microsoft.com/office/drawing/2014/main" id="{194CE700-316A-1365-47B3-7DD50E7A86DA}"/>
              </a:ext>
            </a:extLst>
          </p:cNvPr>
          <p:cNvSpPr/>
          <p:nvPr/>
        </p:nvSpPr>
        <p:spPr>
          <a:xfrm>
            <a:off x="1290820" y="6489017"/>
            <a:ext cx="357777" cy="251749"/>
          </a:xfrm>
          <a:prstGeom prst="rightArrow">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57304251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6f055654-d3ca-4406-8e25-f0be0aebc8b8" xsi:nil="true"/>
    <lcf76f155ced4ddcb4097134ff3c332f xmlns="e575f7b1-b1b8-4fb1-b1bc-32708cde7026">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4740458A13E294CB0B78BCC37C3CDFA" ma:contentTypeVersion="15" ma:contentTypeDescription="Create a new document." ma:contentTypeScope="" ma:versionID="e92118bc87e283474fc3d4099ea2fe61">
  <xsd:schema xmlns:xsd="http://www.w3.org/2001/XMLSchema" xmlns:xs="http://www.w3.org/2001/XMLSchema" xmlns:p="http://schemas.microsoft.com/office/2006/metadata/properties" xmlns:ns2="e575f7b1-b1b8-4fb1-b1bc-32708cde7026" xmlns:ns3="6f055654-d3ca-4406-8e25-f0be0aebc8b8" targetNamespace="http://schemas.microsoft.com/office/2006/metadata/properties" ma:root="true" ma:fieldsID="83df6b9413db82a61de8a97400b93d35" ns2:_="" ns3:_="">
    <xsd:import namespace="e575f7b1-b1b8-4fb1-b1bc-32708cde7026"/>
    <xsd:import namespace="6f055654-d3ca-4406-8e25-f0be0aebc8b8"/>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575f7b1-b1b8-4fb1-b1bc-32708cde702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daf7719b-514d-4c67-b586-da2d7ef4de9c"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f055654-d3ca-4406-8e25-f0be0aebc8b8"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22c44784-3810-4262-a766-f9dc671b5ef8}" ma:internalName="TaxCatchAll" ma:showField="CatchAllData" ma:web="6f055654-d3ca-4406-8e25-f0be0aebc8b8">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ADFF403-2A47-44D5-8A82-83966073FF71}">
  <ds:schemaRefs>
    <ds:schemaRef ds:uri="http://schemas.microsoft.com/sharepoint/v3/contenttype/forms"/>
  </ds:schemaRefs>
</ds:datastoreItem>
</file>

<file path=customXml/itemProps2.xml><?xml version="1.0" encoding="utf-8"?>
<ds:datastoreItem xmlns:ds="http://schemas.openxmlformats.org/officeDocument/2006/customXml" ds:itemID="{8C8508D4-B306-4ADC-8994-D3435DB3A844}">
  <ds:schemaRefs>
    <ds:schemaRef ds:uri="6f055654-d3ca-4406-8e25-f0be0aebc8b8"/>
    <ds:schemaRef ds:uri="e575f7b1-b1b8-4fb1-b1bc-32708cde7026"/>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23BCE04C-7AFF-4AE4-99B4-2806D0CBF31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575f7b1-b1b8-4fb1-b1bc-32708cde7026"/>
    <ds:schemaRef ds:uri="6f055654-d3ca-4406-8e25-f0be0aebc8b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810</TotalTime>
  <Words>2073</Words>
  <Application>Microsoft Office PowerPoint</Application>
  <PresentationFormat>Widescreen</PresentationFormat>
  <Paragraphs>210</Paragraphs>
  <Slides>21</Slides>
  <Notes>1</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PowerPoint Presentation</vt:lpstr>
      <vt:lpstr>Agenda</vt:lpstr>
      <vt:lpstr>Reporting Periods (RPs)</vt:lpstr>
      <vt:lpstr>Reporting, Workflows &amp; Tools</vt:lpstr>
      <vt:lpstr>How to prepare and submit it?</vt:lpstr>
      <vt:lpstr>Reporting Dissemination Activities</vt:lpstr>
      <vt:lpstr>Reporting Communication Activities</vt:lpstr>
      <vt:lpstr>First Reporting Period – Technical Report (Part B)</vt:lpstr>
      <vt:lpstr>First Reporting Period – Technical Report (Part A)</vt:lpstr>
      <vt:lpstr>First Reporting Period –  Financial Report</vt:lpstr>
      <vt:lpstr>First Reporting Period –  Financial Report Beneficiaries</vt:lpstr>
      <vt:lpstr>Financial Report – Personnel Costs</vt:lpstr>
      <vt:lpstr>Financial Report –  Other Direct Costs</vt:lpstr>
      <vt:lpstr>Financial Report –  Other Direct Costs</vt:lpstr>
      <vt:lpstr>First Reporting Period –  Financial Report Beneficiaries</vt:lpstr>
      <vt:lpstr>Others</vt:lpstr>
      <vt:lpstr>Others</vt:lpstr>
      <vt:lpstr>Others</vt:lpstr>
      <vt:lpstr>First Reporting Period – Timeline</vt:lpstr>
      <vt:lpstr>Review</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Socrates Kelaiditis</dc:creator>
  <cp:lastModifiedBy>Marcella Bonanomi</cp:lastModifiedBy>
  <cp:revision>388</cp:revision>
  <dcterms:created xsi:type="dcterms:W3CDTF">2024-02-09T12:55:12Z</dcterms:created>
  <dcterms:modified xsi:type="dcterms:W3CDTF">2025-01-31T08:55:45Z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0x01010044740458A13E294CB0B78BCC37C3CDFA</vt:lpwstr>
  </property>
  <property fmtid="{D5CDD505-2E9C-101B-9397-08002B2CF9AE}" pid="3" name="MediaServiceImageTags">
    <vt:lpwstr/>
  </property>
</Properties>
</file>